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7"/>
  </p:notesMasterIdLst>
  <p:handoutMasterIdLst>
    <p:handoutMasterId r:id="rId18"/>
  </p:handoutMasterIdLst>
  <p:sldIdLst>
    <p:sldId id="297" r:id="rId5"/>
    <p:sldId id="327" r:id="rId6"/>
    <p:sldId id="264" r:id="rId7"/>
    <p:sldId id="312" r:id="rId8"/>
    <p:sldId id="325" r:id="rId9"/>
    <p:sldId id="299" r:id="rId10"/>
    <p:sldId id="328" r:id="rId11"/>
    <p:sldId id="331" r:id="rId12"/>
    <p:sldId id="332" r:id="rId13"/>
    <p:sldId id="333" r:id="rId14"/>
    <p:sldId id="326" r:id="rId15"/>
    <p:sldId id="30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rina Dixon" initials="" lastIdx="5" clrIdx="0"/>
  <p:cmAuthor id="2" name="Alice Tyler" initials="AT" lastIdx="51" clrIdx="1">
    <p:extLst>
      <p:ext uri="{19B8F6BF-5375-455C-9EA6-DF929625EA0E}">
        <p15:presenceInfo xmlns:p15="http://schemas.microsoft.com/office/powerpoint/2012/main" userId="S::atyler@everfi.com::d45c41a8-1fdc-4cd0-b55d-a5a3b19105b1" providerId="AD"/>
      </p:ext>
    </p:extLst>
  </p:cmAuthor>
  <p:cmAuthor id="3" name="Andy Martin" initials="AM" lastIdx="14" clrIdx="2">
    <p:extLst>
      <p:ext uri="{19B8F6BF-5375-455C-9EA6-DF929625EA0E}">
        <p15:presenceInfo xmlns:p15="http://schemas.microsoft.com/office/powerpoint/2012/main" userId="S::Andy.Martin@theFA.com::18347a64-99bb-45bb-b02d-3aeb4bd5e01f" providerId="AD"/>
      </p:ext>
    </p:extLst>
  </p:cmAuthor>
  <p:cmAuthor id="4" name="Daniel Ferguson" initials="DF" lastIdx="1" clrIdx="3">
    <p:extLst>
      <p:ext uri="{19B8F6BF-5375-455C-9EA6-DF929625EA0E}">
        <p15:presenceInfo xmlns:p15="http://schemas.microsoft.com/office/powerpoint/2012/main" userId="S::daniel.ferguson@thefa.com::1a68a54b-b565-4f41-91c9-ba53adbd8801" providerId="AD"/>
      </p:ext>
    </p:extLst>
  </p:cmAuthor>
  <p:cmAuthor id="5" name="Emily Walker" initials="EW" lastIdx="15" clrIdx="4">
    <p:extLst>
      <p:ext uri="{19B8F6BF-5375-455C-9EA6-DF929625EA0E}">
        <p15:presenceInfo xmlns:p15="http://schemas.microsoft.com/office/powerpoint/2012/main" userId="S::Emily.Walker@theFA.com::2bab8c9d-83b4-41ea-8c41-054e3f02d92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3888"/>
    <a:srgbClr val="7AE3F7"/>
    <a:srgbClr val="3B23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219"/>
    <p:restoredTop sz="74694" autoAdjust="0"/>
  </p:normalViewPr>
  <p:slideViewPr>
    <p:cSldViewPr snapToGrid="0" snapToObjects="1">
      <p:cViewPr varScale="1">
        <p:scale>
          <a:sx n="94" d="100"/>
          <a:sy n="94" d="100"/>
        </p:scale>
        <p:origin x="2160" y="184"/>
      </p:cViewPr>
      <p:guideLst>
        <p:guide orient="horz" pos="2160"/>
        <p:guide pos="3840"/>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80" d="100"/>
        <a:sy n="80" d="100"/>
      </p:scale>
      <p:origin x="0" y="0"/>
    </p:cViewPr>
  </p:sorterViewPr>
  <p:notesViewPr>
    <p:cSldViewPr snapToGrid="0" snapToObjects="1" showGuides="1">
      <p:cViewPr varScale="1">
        <p:scale>
          <a:sx n="164" d="100"/>
          <a:sy n="164" d="100"/>
        </p:scale>
        <p:origin x="5352"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48D1505-2859-9647-9FC5-D84DA0F05B1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PF BeauSans Pro" panose="02000503040000020004" pitchFamily="2" charset="0"/>
            </a:endParaRPr>
          </a:p>
        </p:txBody>
      </p:sp>
      <p:sp>
        <p:nvSpPr>
          <p:cNvPr id="3" name="Date Placeholder 2">
            <a:extLst>
              <a:ext uri="{FF2B5EF4-FFF2-40B4-BE49-F238E27FC236}">
                <a16:creationId xmlns:a16="http://schemas.microsoft.com/office/drawing/2014/main" id="{18E71721-CC62-0A4A-9109-0D4FDF37E14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6B3B137-BD6B-F74D-A0A6-A03FBBC469F9}" type="datetimeFigureOut">
              <a:rPr lang="en-US" smtClean="0">
                <a:latin typeface="PF BeauSans Pro" panose="02000503040000020004" pitchFamily="2" charset="0"/>
              </a:rPr>
              <a:t>6/15/22</a:t>
            </a:fld>
            <a:endParaRPr lang="en-US" dirty="0">
              <a:latin typeface="PF BeauSans Pro" panose="02000503040000020004" pitchFamily="2" charset="0"/>
            </a:endParaRPr>
          </a:p>
        </p:txBody>
      </p:sp>
      <p:sp>
        <p:nvSpPr>
          <p:cNvPr id="4" name="Footer Placeholder 3">
            <a:extLst>
              <a:ext uri="{FF2B5EF4-FFF2-40B4-BE49-F238E27FC236}">
                <a16:creationId xmlns:a16="http://schemas.microsoft.com/office/drawing/2014/main" id="{B7103B6D-5883-F442-B8CE-2319AA53535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PF BeauSans Pro" panose="02000503040000020004" pitchFamily="2" charset="0"/>
            </a:endParaRPr>
          </a:p>
        </p:txBody>
      </p:sp>
      <p:sp>
        <p:nvSpPr>
          <p:cNvPr id="5" name="Slide Number Placeholder 4">
            <a:extLst>
              <a:ext uri="{FF2B5EF4-FFF2-40B4-BE49-F238E27FC236}">
                <a16:creationId xmlns:a16="http://schemas.microsoft.com/office/drawing/2014/main" id="{A98768CE-3CBA-BE46-8174-CE9FB34DFA0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B0F090C-6851-634F-B443-14C9A4A22B4E}" type="slidenum">
              <a:rPr lang="en-US" smtClean="0">
                <a:latin typeface="PF BeauSans Pro" panose="02000503040000020004" pitchFamily="2" charset="0"/>
              </a:rPr>
              <a:t>‹N›</a:t>
            </a:fld>
            <a:endParaRPr lang="en-US" dirty="0">
              <a:latin typeface="PF BeauSans Pro" panose="02000503040000020004" pitchFamily="2" charset="0"/>
            </a:endParaRPr>
          </a:p>
        </p:txBody>
      </p:sp>
    </p:spTree>
    <p:extLst>
      <p:ext uri="{BB962C8B-B14F-4D97-AF65-F5344CB8AC3E}">
        <p14:creationId xmlns:p14="http://schemas.microsoft.com/office/powerpoint/2010/main" val="41932696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PF BeauSans Pro" panose="02000503040000020004" pitchFamily="2"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PF BeauSans Pro" panose="02000503040000020004" pitchFamily="2" charset="0"/>
              </a:defRPr>
            </a:lvl1pPr>
          </a:lstStyle>
          <a:p>
            <a:fld id="{1AD9ECA6-9515-EB49-BCBF-2B3F0F996C8D}" type="datetimeFigureOut">
              <a:rPr lang="en-US" smtClean="0"/>
              <a:pPr/>
              <a:t>6/15/22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PF BeauSans Pro" panose="02000503040000020004" pitchFamily="2"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PF BeauSans Pro" panose="02000503040000020004" pitchFamily="2" charset="0"/>
              </a:defRPr>
            </a:lvl1pPr>
          </a:lstStyle>
          <a:p>
            <a:fld id="{2DF24480-77C9-774C-AC14-710BBEAC046A}" type="slidenum">
              <a:rPr lang="en-US" smtClean="0"/>
              <a:pPr/>
              <a:t>‹N›</a:t>
            </a:fld>
            <a:endParaRPr lang="en-US" dirty="0"/>
          </a:p>
        </p:txBody>
      </p:sp>
    </p:spTree>
    <p:extLst>
      <p:ext uri="{BB962C8B-B14F-4D97-AF65-F5344CB8AC3E}">
        <p14:creationId xmlns:p14="http://schemas.microsoft.com/office/powerpoint/2010/main" val="1479880706"/>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PF BeauSans Pro" panose="02000503040000020004" pitchFamily="2" charset="0"/>
        <a:ea typeface="+mn-ea"/>
        <a:cs typeface="+mn-cs"/>
      </a:defRPr>
    </a:lvl1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euro2022schools.com/"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euro2022schools.com/"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euro2022schools.com/"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euro2022schools.com/"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euro2022schools.com/"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euro2022schools.com/"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euro2022schools.com/"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euro2022schools.com/"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Teacher overview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You can run your Schools Week in a different week in the run-up to or during the tournament, if this date doesn’t work.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solidFill>
                  <a:srgbClr val="222222"/>
                </a:solidFill>
                <a:highlight>
                  <a:srgbClr val="FFFFFF"/>
                </a:highlight>
              </a:rPr>
              <a:t>To download these resources, sign or register at </a:t>
            </a:r>
            <a:r>
              <a:rPr lang="en-US" dirty="0">
                <a:highlight>
                  <a:srgbClr val="FFFFFF"/>
                </a:highlight>
                <a:latin typeface="Arial" panose="020B0604020202020204" pitchFamily="34" charset="0"/>
                <a:cs typeface="Arial" panose="020B0604020202020204" pitchFamily="34" charset="0"/>
                <a:hlinkClick r:id="rId3"/>
              </a:rPr>
              <a:t>WEURO2022Schools.com</a:t>
            </a:r>
            <a:r>
              <a:rPr lang="en-US" sz="1200" dirty="0">
                <a:highlight>
                  <a:srgbClr val="FFFFFF"/>
                </a:highlight>
                <a:latin typeface="Arial" panose="020B0604020202020204" pitchFamily="34" charset="0"/>
                <a:cs typeface="Arial" panose="020B0604020202020204" pitchFamily="34" charset="0"/>
              </a:rPr>
              <a:t> and don’t forget to s</a:t>
            </a:r>
            <a:r>
              <a:rPr lang="en-US" sz="1200" dirty="0">
                <a:latin typeface="Arial" panose="020B0604020202020204" pitchFamily="34" charset="0"/>
                <a:cs typeface="Arial" panose="020B0604020202020204" pitchFamily="34" charset="0"/>
              </a:rPr>
              <a:t>hare your Schools Week activity using </a:t>
            </a:r>
            <a:r>
              <a:rPr lang="en-US" sz="1200" b="1" dirty="0">
                <a:latin typeface="Arial" panose="020B0604020202020204" pitchFamily="34" charset="0"/>
                <a:cs typeface="Arial" panose="020B0604020202020204" pitchFamily="34" charset="0"/>
              </a:rPr>
              <a:t>#WEURO2022.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US" dirty="0"/>
          </a:p>
        </p:txBody>
      </p:sp>
      <p:sp>
        <p:nvSpPr>
          <p:cNvPr id="4" name="Slide Number Placeholder 3"/>
          <p:cNvSpPr>
            <a:spLocks noGrp="1"/>
          </p:cNvSpPr>
          <p:nvPr>
            <p:ph type="sldNum" sz="quarter" idx="5"/>
          </p:nvPr>
        </p:nvSpPr>
        <p:spPr/>
        <p:txBody>
          <a:bodyPr/>
          <a:lstStyle/>
          <a:p>
            <a:fld id="{2DF24480-77C9-774C-AC14-710BBEAC046A}" type="slidenum">
              <a:rPr lang="en-US" smtClean="0"/>
              <a:pPr/>
              <a:t>2</a:t>
            </a:fld>
            <a:endParaRPr lang="en-US" dirty="0"/>
          </a:p>
        </p:txBody>
      </p:sp>
    </p:spTree>
    <p:extLst>
      <p:ext uri="{BB962C8B-B14F-4D97-AF65-F5344CB8AC3E}">
        <p14:creationId xmlns:p14="http://schemas.microsoft.com/office/powerpoint/2010/main" val="6362984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lvl="0" indent="0" algn="l" rtl="0">
              <a:lnSpc>
                <a:spcPct val="100000"/>
              </a:lnSpc>
              <a:spcBef>
                <a:spcPts val="0"/>
              </a:spcBef>
              <a:spcAft>
                <a:spcPts val="0"/>
              </a:spcAft>
              <a:buSzPts val="1100"/>
              <a:buNone/>
            </a:pPr>
            <a:r>
              <a:rPr lang="en-GB" u="sng" dirty="0"/>
              <a:t>Getting involved</a:t>
            </a:r>
          </a:p>
          <a:p>
            <a:pPr marL="457200" lvl="0" indent="-298450" algn="l" rtl="0">
              <a:lnSpc>
                <a:spcPct val="100000"/>
              </a:lnSpc>
              <a:spcBef>
                <a:spcPts val="0"/>
              </a:spcBef>
              <a:spcAft>
                <a:spcPts val="0"/>
              </a:spcAft>
              <a:buSzPts val="1100"/>
              <a:buChar char="●"/>
            </a:pPr>
            <a:r>
              <a:rPr lang="en-GB" dirty="0"/>
              <a:t>Read through the information on the screen to get pupils excited about Schools Week.</a:t>
            </a:r>
          </a:p>
          <a:p>
            <a:pPr marL="457200" marR="0" lvl="0" indent="-298450" algn="l" defTabSz="914400" rtl="0" eaLnBrk="1" fontAlgn="auto" latinLnBrk="0" hangingPunct="1">
              <a:lnSpc>
                <a:spcPct val="100000"/>
              </a:lnSpc>
              <a:spcBef>
                <a:spcPts val="0"/>
              </a:spcBef>
              <a:spcAft>
                <a:spcPts val="0"/>
              </a:spcAft>
              <a:buClrTx/>
              <a:buSzPts val="1100"/>
              <a:buFontTx/>
              <a:buChar char="●"/>
              <a:tabLst/>
              <a:defRPr/>
            </a:pPr>
            <a:r>
              <a:rPr lang="en-GB" dirty="0">
                <a:solidFill>
                  <a:srgbClr val="222222"/>
                </a:solidFill>
                <a:highlight>
                  <a:srgbClr val="FFFFFF"/>
                </a:highlight>
              </a:rPr>
              <a:t>To download these resources, sign or register at </a:t>
            </a:r>
            <a:r>
              <a:rPr lang="en-US" dirty="0">
                <a:highlight>
                  <a:srgbClr val="FFFFFF"/>
                </a:highlight>
                <a:latin typeface="Arial" panose="020B0604020202020204" pitchFamily="34" charset="0"/>
                <a:cs typeface="Arial" panose="020B0604020202020204" pitchFamily="34" charset="0"/>
                <a:hlinkClick r:id="rId3"/>
              </a:rPr>
              <a:t>WEURO2022Schools.com</a:t>
            </a:r>
            <a:r>
              <a:rPr lang="en-US" sz="1200" dirty="0">
                <a:highlight>
                  <a:srgbClr val="FFFFFF"/>
                </a:highlight>
                <a:latin typeface="Arial" panose="020B0604020202020204" pitchFamily="34" charset="0"/>
                <a:cs typeface="Arial" panose="020B0604020202020204" pitchFamily="34" charset="0"/>
              </a:rPr>
              <a:t> and don’t forget to s</a:t>
            </a:r>
            <a:r>
              <a:rPr lang="en-US" sz="1200" dirty="0">
                <a:latin typeface="Arial" panose="020B0604020202020204" pitchFamily="34" charset="0"/>
                <a:cs typeface="Arial" panose="020B0604020202020204" pitchFamily="34" charset="0"/>
              </a:rPr>
              <a:t>hare your Schools Week activity using </a:t>
            </a:r>
            <a:r>
              <a:rPr lang="en-US" sz="1200" b="1" dirty="0">
                <a:latin typeface="Arial" panose="020B0604020202020204" pitchFamily="34" charset="0"/>
                <a:cs typeface="Arial" panose="020B0604020202020204" pitchFamily="34" charset="0"/>
              </a:rPr>
              <a:t>#WEURO2022.</a:t>
            </a:r>
          </a:p>
          <a:p>
            <a:pPr marL="457200" lvl="0" indent="-298450" algn="l" rtl="0">
              <a:lnSpc>
                <a:spcPct val="100000"/>
              </a:lnSpc>
              <a:spcBef>
                <a:spcPts val="0"/>
              </a:spcBef>
              <a:spcAft>
                <a:spcPts val="0"/>
              </a:spcAft>
              <a:buSzPts val="1100"/>
              <a:buChar char="●"/>
            </a:pPr>
            <a:endParaRPr lang="en-GB" dirty="0"/>
          </a:p>
        </p:txBody>
      </p:sp>
      <p:sp>
        <p:nvSpPr>
          <p:cNvPr id="4" name="Slide Number Placeholder 3"/>
          <p:cNvSpPr>
            <a:spLocks noGrp="1"/>
          </p:cNvSpPr>
          <p:nvPr>
            <p:ph type="sldNum" sz="quarter" idx="5"/>
          </p:nvPr>
        </p:nvSpPr>
        <p:spPr/>
        <p:txBody>
          <a:bodyPr/>
          <a:lstStyle/>
          <a:p>
            <a:fld id="{2DF24480-77C9-774C-AC14-710BBEAC046A}" type="slidenum">
              <a:rPr lang="en-US" smtClean="0"/>
              <a:pPr/>
              <a:t>11</a:t>
            </a:fld>
            <a:endParaRPr lang="en-US" dirty="0"/>
          </a:p>
        </p:txBody>
      </p:sp>
    </p:spTree>
    <p:extLst>
      <p:ext uri="{BB962C8B-B14F-4D97-AF65-F5344CB8AC3E}">
        <p14:creationId xmlns:p14="http://schemas.microsoft.com/office/powerpoint/2010/main" val="13842520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F24480-77C9-774C-AC14-710BBEAC046A}" type="slidenum">
              <a:rPr lang="en-US" smtClean="0"/>
              <a:pPr/>
              <a:t>12</a:t>
            </a:fld>
            <a:endParaRPr lang="en-US" dirty="0"/>
          </a:p>
        </p:txBody>
      </p:sp>
    </p:spTree>
    <p:extLst>
      <p:ext uri="{BB962C8B-B14F-4D97-AF65-F5344CB8AC3E}">
        <p14:creationId xmlns:p14="http://schemas.microsoft.com/office/powerpoint/2010/main" val="20612063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lvl="0" indent="0" algn="l" rtl="0">
              <a:lnSpc>
                <a:spcPct val="100000"/>
              </a:lnSpc>
              <a:spcBef>
                <a:spcPts val="0"/>
              </a:spcBef>
              <a:spcAft>
                <a:spcPts val="0"/>
              </a:spcAft>
              <a:buClr>
                <a:schemeClr val="dk1"/>
              </a:buClr>
              <a:buSzPts val="1100"/>
              <a:buNone/>
            </a:pPr>
            <a:r>
              <a:rPr lang="en-GB" u="sng" dirty="0">
                <a:solidFill>
                  <a:schemeClr val="dk1"/>
                </a:solidFill>
                <a:highlight>
                  <a:schemeClr val="lt1"/>
                </a:highlight>
              </a:rPr>
              <a:t>Introducing the tournament</a:t>
            </a:r>
          </a:p>
          <a:p>
            <a:pPr marL="457200" lvl="0" indent="-298450" algn="l" rtl="0">
              <a:lnSpc>
                <a:spcPct val="100000"/>
              </a:lnSpc>
              <a:spcBef>
                <a:spcPts val="0"/>
              </a:spcBef>
              <a:spcAft>
                <a:spcPts val="0"/>
              </a:spcAft>
              <a:buClr>
                <a:schemeClr val="dk1"/>
              </a:buClr>
              <a:buSzPts val="1100"/>
              <a:buChar char="●"/>
            </a:pPr>
            <a:r>
              <a:rPr lang="en-GB" dirty="0">
                <a:solidFill>
                  <a:schemeClr val="dk1"/>
                </a:solidFill>
                <a:highlight>
                  <a:schemeClr val="lt1"/>
                </a:highlight>
              </a:rPr>
              <a:t>Read the question on the slide to your pupils and ask if anyone knows the answer to the question.</a:t>
            </a:r>
          </a:p>
          <a:p>
            <a:pPr marL="457200" lvl="0" indent="-298450" algn="l" rtl="0">
              <a:lnSpc>
                <a:spcPct val="100000"/>
              </a:lnSpc>
              <a:spcBef>
                <a:spcPts val="0"/>
              </a:spcBef>
              <a:spcAft>
                <a:spcPts val="0"/>
              </a:spcAft>
              <a:buClr>
                <a:schemeClr val="dk1"/>
              </a:buClr>
              <a:buSzPts val="1100"/>
              <a:buChar char="●"/>
            </a:pPr>
            <a:r>
              <a:rPr lang="en-GB" dirty="0">
                <a:solidFill>
                  <a:schemeClr val="dk1"/>
                </a:solidFill>
                <a:highlight>
                  <a:schemeClr val="lt1"/>
                </a:highlight>
              </a:rPr>
              <a:t>Choose pupils with their hand up to explain and then share the answers.</a:t>
            </a:r>
          </a:p>
          <a:p>
            <a:pPr marL="457200" lvl="0" indent="-298450" algn="l" rtl="0">
              <a:lnSpc>
                <a:spcPct val="100000"/>
              </a:lnSpc>
              <a:spcBef>
                <a:spcPts val="0"/>
              </a:spcBef>
              <a:spcAft>
                <a:spcPts val="0"/>
              </a:spcAft>
              <a:buClr>
                <a:schemeClr val="dk1"/>
              </a:buClr>
              <a:buSzPts val="1100"/>
              <a:buChar char="●"/>
            </a:pPr>
            <a:r>
              <a:rPr lang="en-GB" dirty="0">
                <a:solidFill>
                  <a:schemeClr val="dk1"/>
                </a:solidFill>
                <a:highlight>
                  <a:schemeClr val="lt1"/>
                </a:highlight>
              </a:rPr>
              <a:t>UEFA (the Union of European Football Associations) is the governing body of European football and the umbrella organisation for 55 national associations.</a:t>
            </a:r>
            <a:endParaRPr lang="en-GB"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lang="en-GB" b="1" u="sng" dirty="0"/>
          </a:p>
          <a:p>
            <a:pPr marL="0" lvl="0" indent="0" algn="l" rtl="0">
              <a:lnSpc>
                <a:spcPct val="115000"/>
              </a:lnSpc>
              <a:spcBef>
                <a:spcPts val="0"/>
              </a:spcBef>
              <a:spcAft>
                <a:spcPts val="0"/>
              </a:spcAft>
              <a:buClr>
                <a:schemeClr val="dk1"/>
              </a:buClr>
              <a:buSzPts val="1100"/>
              <a:buFont typeface="Arial"/>
              <a:buNone/>
            </a:pPr>
            <a:endParaRPr lang="en-GB" dirty="0">
              <a:solidFill>
                <a:schemeClr val="dk1"/>
              </a:solidFill>
            </a:endParaRPr>
          </a:p>
        </p:txBody>
      </p:sp>
      <p:sp>
        <p:nvSpPr>
          <p:cNvPr id="4" name="Slide Number Placeholder 3"/>
          <p:cNvSpPr>
            <a:spLocks noGrp="1"/>
          </p:cNvSpPr>
          <p:nvPr>
            <p:ph type="sldNum" sz="quarter" idx="5"/>
          </p:nvPr>
        </p:nvSpPr>
        <p:spPr/>
        <p:txBody>
          <a:bodyPr/>
          <a:lstStyle/>
          <a:p>
            <a:fld id="{2DF24480-77C9-774C-AC14-710BBEAC046A}" type="slidenum">
              <a:rPr lang="en-US" smtClean="0"/>
              <a:pPr/>
              <a:t>3</a:t>
            </a:fld>
            <a:endParaRPr lang="en-US" dirty="0"/>
          </a:p>
        </p:txBody>
      </p:sp>
    </p:spTree>
    <p:extLst>
      <p:ext uri="{BB962C8B-B14F-4D97-AF65-F5344CB8AC3E}">
        <p14:creationId xmlns:p14="http://schemas.microsoft.com/office/powerpoint/2010/main" val="19361064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lvl="0" indent="0" algn="l" rtl="0">
              <a:lnSpc>
                <a:spcPct val="115000"/>
              </a:lnSpc>
              <a:spcBef>
                <a:spcPts val="0"/>
              </a:spcBef>
              <a:spcAft>
                <a:spcPts val="0"/>
              </a:spcAft>
              <a:buClr>
                <a:schemeClr val="dk1"/>
              </a:buClr>
              <a:buSzPts val="1100"/>
              <a:buNone/>
            </a:pPr>
            <a:r>
              <a:rPr lang="en-GB" u="sng" dirty="0">
                <a:solidFill>
                  <a:schemeClr val="dk1"/>
                </a:solidFill>
              </a:rPr>
              <a:t>Introducing Schools Week</a:t>
            </a:r>
          </a:p>
          <a:p>
            <a:pPr marL="457200" lvl="0" indent="-298450" algn="l" rtl="0">
              <a:lnSpc>
                <a:spcPct val="115000"/>
              </a:lnSpc>
              <a:spcBef>
                <a:spcPts val="0"/>
              </a:spcBef>
              <a:spcAft>
                <a:spcPts val="0"/>
              </a:spcAft>
              <a:buClr>
                <a:schemeClr val="dk1"/>
              </a:buClr>
              <a:buSzPts val="1100"/>
              <a:buChar char="●"/>
            </a:pPr>
            <a:r>
              <a:rPr lang="en-GB" dirty="0">
                <a:solidFill>
                  <a:schemeClr val="dk1"/>
                </a:solidFill>
              </a:rPr>
              <a:t>Introduce your pupils to what Schools Week is and when you will be taking part.</a:t>
            </a:r>
          </a:p>
          <a:p>
            <a:pPr marL="457200" marR="0" lvl="0" indent="-298450" algn="l" defTabSz="914400" rtl="0" eaLnBrk="1" fontAlgn="auto" latinLnBrk="0" hangingPunct="1">
              <a:lnSpc>
                <a:spcPct val="115000"/>
              </a:lnSpc>
              <a:spcBef>
                <a:spcPts val="0"/>
              </a:spcBef>
              <a:spcAft>
                <a:spcPts val="0"/>
              </a:spcAft>
              <a:buClr>
                <a:schemeClr val="dk1"/>
              </a:buClr>
              <a:buSzPts val="1100"/>
              <a:buFontTx/>
              <a:buChar char="●"/>
              <a:tabLst/>
              <a:defRPr/>
            </a:pPr>
            <a:r>
              <a:rPr lang="en-US" sz="1200" dirty="0">
                <a:latin typeface="Arial" panose="020B0604020202020204" pitchFamily="34" charset="0"/>
                <a:cs typeface="Arial" panose="020B0604020202020204" pitchFamily="34" charset="0"/>
              </a:rPr>
              <a:t>Share your Schools Week activity using </a:t>
            </a:r>
            <a:r>
              <a:rPr lang="en-US" sz="1200" b="1" dirty="0">
                <a:latin typeface="Arial" panose="020B0604020202020204" pitchFamily="34" charset="0"/>
                <a:cs typeface="Arial" panose="020B0604020202020204" pitchFamily="34" charset="0"/>
              </a:rPr>
              <a:t>#WEURO2022.</a:t>
            </a:r>
          </a:p>
          <a:p>
            <a:pPr marL="457200" lvl="0" indent="-298450" algn="l" rtl="0">
              <a:lnSpc>
                <a:spcPct val="115000"/>
              </a:lnSpc>
              <a:spcBef>
                <a:spcPts val="0"/>
              </a:spcBef>
              <a:spcAft>
                <a:spcPts val="0"/>
              </a:spcAft>
              <a:buClr>
                <a:schemeClr val="dk1"/>
              </a:buClr>
              <a:buSzPts val="1100"/>
              <a:buChar char="●"/>
            </a:pPr>
            <a:endParaRPr lang="en-GB" dirty="0">
              <a:solidFill>
                <a:schemeClr val="dk1"/>
              </a:solidFill>
            </a:endParaRPr>
          </a:p>
          <a:p>
            <a:pPr marL="457200" lvl="0" indent="-298450" algn="l" rtl="0">
              <a:lnSpc>
                <a:spcPct val="115000"/>
              </a:lnSpc>
              <a:spcBef>
                <a:spcPts val="0"/>
              </a:spcBef>
              <a:spcAft>
                <a:spcPts val="0"/>
              </a:spcAft>
              <a:buClr>
                <a:schemeClr val="dk1"/>
              </a:buClr>
              <a:buSzPts val="1100"/>
              <a:buChar char="●"/>
            </a:pPr>
            <a:endParaRPr lang="en-GB" dirty="0">
              <a:solidFill>
                <a:schemeClr val="dk1"/>
              </a:solidFill>
            </a:endParaRPr>
          </a:p>
        </p:txBody>
      </p:sp>
      <p:sp>
        <p:nvSpPr>
          <p:cNvPr id="4" name="Slide Number Placeholder 3"/>
          <p:cNvSpPr>
            <a:spLocks noGrp="1"/>
          </p:cNvSpPr>
          <p:nvPr>
            <p:ph type="sldNum" sz="quarter" idx="5"/>
          </p:nvPr>
        </p:nvSpPr>
        <p:spPr/>
        <p:txBody>
          <a:bodyPr/>
          <a:lstStyle/>
          <a:p>
            <a:fld id="{2DF24480-77C9-774C-AC14-710BBEAC046A}" type="slidenum">
              <a:rPr lang="en-US" smtClean="0"/>
              <a:pPr/>
              <a:t>4</a:t>
            </a:fld>
            <a:endParaRPr lang="en-US" dirty="0"/>
          </a:p>
        </p:txBody>
      </p:sp>
    </p:spTree>
    <p:extLst>
      <p:ext uri="{BB962C8B-B14F-4D97-AF65-F5344CB8AC3E}">
        <p14:creationId xmlns:p14="http://schemas.microsoft.com/office/powerpoint/2010/main" val="3132349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lvl="0" indent="0" algn="l" rtl="0">
              <a:lnSpc>
                <a:spcPct val="100000"/>
              </a:lnSpc>
              <a:spcBef>
                <a:spcPts val="0"/>
              </a:spcBef>
              <a:spcAft>
                <a:spcPts val="0"/>
              </a:spcAft>
              <a:buClr>
                <a:schemeClr val="dk1"/>
              </a:buClr>
              <a:buSzPts val="1100"/>
              <a:buFont typeface="Arial"/>
              <a:buNone/>
            </a:pPr>
            <a:r>
              <a:rPr lang="en-GB" u="sng" dirty="0">
                <a:solidFill>
                  <a:schemeClr val="dk1"/>
                </a:solidFill>
                <a:highlight>
                  <a:srgbClr val="FFFFFF"/>
                </a:highlight>
                <a:latin typeface="Arial"/>
                <a:ea typeface="Arial"/>
                <a:cs typeface="Arial"/>
                <a:sym typeface="Arial"/>
              </a:rPr>
              <a:t>Day 1</a:t>
            </a:r>
          </a:p>
          <a:p>
            <a:pPr marL="457200" lvl="0" indent="-298450" algn="l" rtl="0">
              <a:lnSpc>
                <a:spcPct val="100000"/>
              </a:lnSpc>
              <a:spcBef>
                <a:spcPts val="0"/>
              </a:spcBef>
              <a:spcAft>
                <a:spcPts val="0"/>
              </a:spcAft>
              <a:buClr>
                <a:schemeClr val="dk1"/>
              </a:buClr>
              <a:buSzPts val="1100"/>
              <a:buFont typeface="Arial"/>
              <a:buChar char="●"/>
            </a:pPr>
            <a:r>
              <a:rPr lang="en-GB" dirty="0">
                <a:solidFill>
                  <a:schemeClr val="dk1"/>
                </a:solidFill>
                <a:highlight>
                  <a:srgbClr val="FFFFFF"/>
                </a:highlight>
                <a:latin typeface="Arial"/>
                <a:ea typeface="Arial"/>
                <a:cs typeface="Arial"/>
                <a:sym typeface="Arial"/>
              </a:rPr>
              <a:t>During this day, the girls could take over the day with a football focus. This will help to bridge the gender gap in football in schools and encourage all to get involved.</a:t>
            </a:r>
          </a:p>
          <a:p>
            <a:pPr marL="457200" lvl="0" indent="-298450" algn="l" rtl="0">
              <a:lnSpc>
                <a:spcPct val="100000"/>
              </a:lnSpc>
              <a:spcBef>
                <a:spcPts val="0"/>
              </a:spcBef>
              <a:spcAft>
                <a:spcPts val="0"/>
              </a:spcAft>
              <a:buClr>
                <a:schemeClr val="dk1"/>
              </a:buClr>
              <a:buSzPts val="1100"/>
              <a:buFont typeface="Arial"/>
              <a:buChar char="●"/>
            </a:pPr>
            <a:r>
              <a:rPr lang="en-GB" dirty="0">
                <a:solidFill>
                  <a:schemeClr val="dk1"/>
                </a:solidFill>
                <a:highlight>
                  <a:srgbClr val="FFFFFF"/>
                </a:highlight>
                <a:latin typeface="Arial"/>
                <a:ea typeface="Arial"/>
                <a:cs typeface="Arial"/>
                <a:sym typeface="Arial"/>
              </a:rPr>
              <a:t>Pupils can come up with their own ideas or use the ideas suggested on the slide.</a:t>
            </a:r>
          </a:p>
          <a:p>
            <a:pPr marL="457200" lvl="0" indent="-298450" algn="l" rtl="0">
              <a:lnSpc>
                <a:spcPct val="100000"/>
              </a:lnSpc>
              <a:spcBef>
                <a:spcPts val="0"/>
              </a:spcBef>
              <a:spcAft>
                <a:spcPts val="0"/>
              </a:spcAft>
              <a:buClr>
                <a:schemeClr val="dk1"/>
              </a:buClr>
              <a:buSzPts val="1100"/>
              <a:buFont typeface="Arial"/>
              <a:buChar char="●"/>
            </a:pPr>
            <a:r>
              <a:rPr lang="en-GB" dirty="0">
                <a:solidFill>
                  <a:schemeClr val="dk1"/>
                </a:solidFill>
                <a:highlight>
                  <a:srgbClr val="FFFFFF"/>
                </a:highlight>
                <a:latin typeface="Arial"/>
                <a:ea typeface="Arial"/>
                <a:cs typeface="Arial"/>
                <a:sym typeface="Arial"/>
              </a:rPr>
              <a:t>Give some pupils time to plan for this day, either first thing on the day or the day before.</a:t>
            </a:r>
          </a:p>
          <a:p>
            <a:pPr marL="457200" lvl="0" indent="-298450" algn="l" rtl="0">
              <a:lnSpc>
                <a:spcPct val="100000"/>
              </a:lnSpc>
              <a:spcBef>
                <a:spcPts val="0"/>
              </a:spcBef>
              <a:spcAft>
                <a:spcPts val="0"/>
              </a:spcAft>
              <a:buClr>
                <a:schemeClr val="dk1"/>
              </a:buClr>
              <a:buSzPts val="1100"/>
              <a:buFont typeface="Arial"/>
              <a:buChar char="●"/>
            </a:pPr>
            <a:r>
              <a:rPr lang="en-GB" dirty="0">
                <a:solidFill>
                  <a:schemeClr val="dk1"/>
                </a:solidFill>
                <a:highlight>
                  <a:srgbClr val="FFFFFF"/>
                </a:highlight>
                <a:latin typeface="Arial"/>
                <a:ea typeface="Arial"/>
                <a:cs typeface="Arial"/>
                <a:sym typeface="Arial"/>
              </a:rPr>
              <a:t>Use the planning worksheet provided for pupils to plan their day (optional). They could plan their day individually or in a group. If planning individually, pupils should share their ideas to decide.</a:t>
            </a:r>
          </a:p>
          <a:p>
            <a:pPr marL="457200" marR="0" lvl="0" indent="-298450" algn="l" defTabSz="914400" rtl="0" eaLnBrk="1" fontAlgn="auto" latinLnBrk="0" hangingPunct="1">
              <a:lnSpc>
                <a:spcPct val="100000"/>
              </a:lnSpc>
              <a:spcBef>
                <a:spcPts val="0"/>
              </a:spcBef>
              <a:spcAft>
                <a:spcPts val="0"/>
              </a:spcAft>
              <a:buClr>
                <a:schemeClr val="dk1"/>
              </a:buClr>
              <a:buSzPts val="1100"/>
              <a:buFont typeface="Arial"/>
              <a:buChar char="●"/>
              <a:tabLst/>
              <a:defRPr/>
            </a:pPr>
            <a:r>
              <a:rPr lang="en-GB" dirty="0">
                <a:solidFill>
                  <a:srgbClr val="222222"/>
                </a:solidFill>
                <a:highlight>
                  <a:srgbClr val="FFFFFF"/>
                </a:highlight>
              </a:rPr>
              <a:t>To download these resources, sign or register at </a:t>
            </a:r>
            <a:r>
              <a:rPr lang="en-US" dirty="0">
                <a:highlight>
                  <a:srgbClr val="FFFFFF"/>
                </a:highlight>
                <a:latin typeface="Arial" panose="020B0604020202020204" pitchFamily="34" charset="0"/>
                <a:cs typeface="Arial" panose="020B0604020202020204" pitchFamily="34" charset="0"/>
                <a:hlinkClick r:id="rId3"/>
              </a:rPr>
              <a:t>WEURO2022Schools.com</a:t>
            </a:r>
            <a:r>
              <a:rPr lang="en-US" sz="1200" dirty="0">
                <a:highlight>
                  <a:srgbClr val="FFFFFF"/>
                </a:highlight>
                <a:latin typeface="Arial" panose="020B0604020202020204" pitchFamily="34" charset="0"/>
                <a:cs typeface="Arial" panose="020B0604020202020204" pitchFamily="34" charset="0"/>
              </a:rPr>
              <a:t> and don’t forget to s</a:t>
            </a:r>
            <a:r>
              <a:rPr lang="en-US" sz="1200" dirty="0">
                <a:latin typeface="Arial" panose="020B0604020202020204" pitchFamily="34" charset="0"/>
                <a:cs typeface="Arial" panose="020B0604020202020204" pitchFamily="34" charset="0"/>
              </a:rPr>
              <a:t>hare your Schools Week activity using </a:t>
            </a:r>
            <a:r>
              <a:rPr lang="en-US" sz="1200" b="1" dirty="0">
                <a:latin typeface="Arial" panose="020B0604020202020204" pitchFamily="34" charset="0"/>
                <a:cs typeface="Arial" panose="020B0604020202020204" pitchFamily="34" charset="0"/>
              </a:rPr>
              <a:t>#WEURO2022.</a:t>
            </a:r>
          </a:p>
          <a:p>
            <a:pPr marL="457200" lvl="0" indent="-298450" algn="l" rtl="0">
              <a:lnSpc>
                <a:spcPct val="100000"/>
              </a:lnSpc>
              <a:spcBef>
                <a:spcPts val="0"/>
              </a:spcBef>
              <a:spcAft>
                <a:spcPts val="0"/>
              </a:spcAft>
              <a:buClr>
                <a:schemeClr val="dk1"/>
              </a:buClr>
              <a:buSzPts val="1100"/>
              <a:buFont typeface="Arial"/>
              <a:buChar char="●"/>
            </a:pPr>
            <a:endParaRPr lang="en-GB" dirty="0">
              <a:solidFill>
                <a:schemeClr val="dk1"/>
              </a:solidFill>
              <a:highlight>
                <a:srgbClr val="FFFFFF"/>
              </a:highlight>
              <a:latin typeface="Arial"/>
              <a:ea typeface="Arial"/>
              <a:cs typeface="Arial"/>
              <a:sym typeface="Arial"/>
            </a:endParaRPr>
          </a:p>
          <a:p>
            <a:pPr marL="0" lvl="0" indent="0" algn="l" rtl="0">
              <a:lnSpc>
                <a:spcPct val="100000"/>
              </a:lnSpc>
              <a:spcBef>
                <a:spcPts val="0"/>
              </a:spcBef>
              <a:spcAft>
                <a:spcPts val="0"/>
              </a:spcAft>
              <a:buSzPts val="1100"/>
              <a:buNone/>
            </a:pPr>
            <a:endParaRPr lang="en-GB" dirty="0"/>
          </a:p>
        </p:txBody>
      </p:sp>
      <p:sp>
        <p:nvSpPr>
          <p:cNvPr id="4" name="Slide Number Placeholder 3"/>
          <p:cNvSpPr>
            <a:spLocks noGrp="1"/>
          </p:cNvSpPr>
          <p:nvPr>
            <p:ph type="sldNum" sz="quarter" idx="5"/>
          </p:nvPr>
        </p:nvSpPr>
        <p:spPr/>
        <p:txBody>
          <a:bodyPr/>
          <a:lstStyle/>
          <a:p>
            <a:fld id="{2DF24480-77C9-774C-AC14-710BBEAC046A}" type="slidenum">
              <a:rPr lang="en-US" smtClean="0"/>
              <a:pPr/>
              <a:t>5</a:t>
            </a:fld>
            <a:endParaRPr lang="en-US" dirty="0"/>
          </a:p>
        </p:txBody>
      </p:sp>
    </p:spTree>
    <p:extLst>
      <p:ext uri="{BB962C8B-B14F-4D97-AF65-F5344CB8AC3E}">
        <p14:creationId xmlns:p14="http://schemas.microsoft.com/office/powerpoint/2010/main" val="26767779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15000"/>
              </a:lnSpc>
              <a:spcBef>
                <a:spcPts val="1000"/>
              </a:spcBef>
              <a:spcAft>
                <a:spcPts val="0"/>
              </a:spcAft>
              <a:buClr>
                <a:srgbClr val="222222"/>
              </a:buClr>
              <a:buSzPts val="1100"/>
              <a:buFontTx/>
              <a:buNone/>
              <a:tabLst/>
              <a:defRPr/>
            </a:pPr>
            <a:r>
              <a:rPr lang="en-GB" u="sng" dirty="0">
                <a:solidFill>
                  <a:schemeClr val="dk1"/>
                </a:solidFill>
                <a:highlight>
                  <a:srgbClr val="FFFFFF"/>
                </a:highlight>
                <a:latin typeface="Arial"/>
                <a:ea typeface="Arial"/>
                <a:cs typeface="Arial"/>
                <a:sym typeface="Arial"/>
              </a:rPr>
              <a:t>Day 2</a:t>
            </a:r>
            <a:endParaRPr lang="en-GB" dirty="0">
              <a:solidFill>
                <a:srgbClr val="222222"/>
              </a:solidFill>
            </a:endParaRPr>
          </a:p>
          <a:p>
            <a:pPr marL="457200" lvl="0" indent="-298450" algn="l" rtl="0">
              <a:lnSpc>
                <a:spcPct val="115000"/>
              </a:lnSpc>
              <a:spcBef>
                <a:spcPts val="1000"/>
              </a:spcBef>
              <a:spcAft>
                <a:spcPts val="0"/>
              </a:spcAft>
              <a:buClr>
                <a:srgbClr val="222222"/>
              </a:buClr>
              <a:buSzPts val="1100"/>
              <a:buChar char="●"/>
            </a:pPr>
            <a:r>
              <a:rPr lang="en-GB" dirty="0">
                <a:solidFill>
                  <a:srgbClr val="222222"/>
                </a:solidFill>
              </a:rPr>
              <a:t>Use this day to support the players, teams and countries competing in the tournament.</a:t>
            </a:r>
          </a:p>
          <a:p>
            <a:pPr marL="457200" lvl="0" indent="-298450" algn="l" rtl="0">
              <a:lnSpc>
                <a:spcPct val="115000"/>
              </a:lnSpc>
              <a:spcBef>
                <a:spcPts val="0"/>
              </a:spcBef>
              <a:spcAft>
                <a:spcPts val="0"/>
              </a:spcAft>
              <a:buClr>
                <a:srgbClr val="222222"/>
              </a:buClr>
              <a:buSzPts val="1100"/>
              <a:buChar char="●"/>
            </a:pPr>
            <a:r>
              <a:rPr lang="en-GB" dirty="0">
                <a:solidFill>
                  <a:srgbClr val="222222"/>
                </a:solidFill>
              </a:rPr>
              <a:t>Use our Fan zone guide and printable design templates (flag, bunting, trophy outline) to create a Fan zone in your classroom. Pupils can decorate and bring their Fan zone to life.</a:t>
            </a:r>
          </a:p>
          <a:p>
            <a:pPr marL="457200" lvl="0" indent="-298450" algn="l" rtl="0">
              <a:lnSpc>
                <a:spcPct val="115000"/>
              </a:lnSpc>
              <a:spcBef>
                <a:spcPts val="0"/>
              </a:spcBef>
              <a:spcAft>
                <a:spcPts val="0"/>
              </a:spcAft>
              <a:buClr>
                <a:srgbClr val="222222"/>
              </a:buClr>
              <a:buSzPts val="1100"/>
              <a:buChar char="●"/>
            </a:pPr>
            <a:r>
              <a:rPr lang="en-GB" dirty="0">
                <a:solidFill>
                  <a:srgbClr val="222222"/>
                </a:solidFill>
              </a:rPr>
              <a:t>Use our Adopt a country challenge </a:t>
            </a:r>
            <a:r>
              <a:rPr lang="en-GB" dirty="0">
                <a:solidFill>
                  <a:srgbClr val="222222"/>
                </a:solidFill>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1"/>
                  </a:ext>
                </a:extLst>
              </a:rPr>
              <a:t>worksheet </a:t>
            </a:r>
            <a:r>
              <a:rPr lang="en-GB" dirty="0">
                <a:solidFill>
                  <a:srgbClr val="222222"/>
                </a:solidFill>
              </a:rPr>
              <a:t>to research a country competing in the tournament and plan how pupils can spend the day celebrating it. You could have a section for this in your Fan zone.</a:t>
            </a:r>
          </a:p>
          <a:p>
            <a:pPr marL="457200" marR="0" lvl="0" indent="-298450" algn="l" defTabSz="914400" rtl="0" eaLnBrk="1" fontAlgn="auto" latinLnBrk="0" hangingPunct="1">
              <a:lnSpc>
                <a:spcPct val="100000"/>
              </a:lnSpc>
              <a:spcBef>
                <a:spcPts val="0"/>
              </a:spcBef>
              <a:spcAft>
                <a:spcPts val="0"/>
              </a:spcAft>
              <a:buClr>
                <a:schemeClr val="dk1"/>
              </a:buClr>
              <a:buSzPts val="1100"/>
              <a:buFont typeface="Arial"/>
              <a:buChar char="●"/>
              <a:tabLst/>
              <a:defRPr/>
            </a:pPr>
            <a:r>
              <a:rPr lang="en-GB" dirty="0">
                <a:solidFill>
                  <a:srgbClr val="222222"/>
                </a:solidFill>
                <a:highlight>
                  <a:srgbClr val="FFFFFF"/>
                </a:highlight>
              </a:rPr>
              <a:t>To download these resources, sign or register at </a:t>
            </a:r>
            <a:r>
              <a:rPr lang="en-US" dirty="0">
                <a:highlight>
                  <a:srgbClr val="FFFFFF"/>
                </a:highlight>
                <a:latin typeface="Arial" panose="020B0604020202020204" pitchFamily="34" charset="0"/>
                <a:cs typeface="Arial" panose="020B0604020202020204" pitchFamily="34" charset="0"/>
                <a:hlinkClick r:id="rId3"/>
              </a:rPr>
              <a:t>WEURO2022Schools.com</a:t>
            </a:r>
            <a:r>
              <a:rPr lang="en-US" sz="1200" dirty="0">
                <a:highlight>
                  <a:srgbClr val="FFFFFF"/>
                </a:highlight>
                <a:latin typeface="Arial" panose="020B0604020202020204" pitchFamily="34" charset="0"/>
                <a:cs typeface="Arial" panose="020B0604020202020204" pitchFamily="34" charset="0"/>
              </a:rPr>
              <a:t> and don’t forget to s</a:t>
            </a:r>
            <a:r>
              <a:rPr lang="en-US" sz="1200" dirty="0">
                <a:latin typeface="Arial" panose="020B0604020202020204" pitchFamily="34" charset="0"/>
                <a:cs typeface="Arial" panose="020B0604020202020204" pitchFamily="34" charset="0"/>
              </a:rPr>
              <a:t>hare your Schools Week activity using </a:t>
            </a:r>
            <a:r>
              <a:rPr lang="en-US" sz="1200" b="1" dirty="0">
                <a:latin typeface="Arial" panose="020B0604020202020204" pitchFamily="34" charset="0"/>
                <a:cs typeface="Arial" panose="020B0604020202020204" pitchFamily="34" charset="0"/>
              </a:rPr>
              <a:t>#WEURO2022.</a:t>
            </a:r>
          </a:p>
          <a:p>
            <a:pPr marL="457200" lvl="0" indent="-298450" algn="l" rtl="0">
              <a:lnSpc>
                <a:spcPct val="115000"/>
              </a:lnSpc>
              <a:spcBef>
                <a:spcPts val="0"/>
              </a:spcBef>
              <a:spcAft>
                <a:spcPts val="0"/>
              </a:spcAft>
              <a:buClr>
                <a:srgbClr val="222222"/>
              </a:buClr>
              <a:buSzPts val="1100"/>
              <a:buChar char="●"/>
            </a:pPr>
            <a:endParaRPr lang="en-GB" dirty="0">
              <a:solidFill>
                <a:srgbClr val="222222"/>
              </a:solidFill>
            </a:endParaRPr>
          </a:p>
        </p:txBody>
      </p:sp>
      <p:sp>
        <p:nvSpPr>
          <p:cNvPr id="4" name="Slide Number Placeholder 3"/>
          <p:cNvSpPr>
            <a:spLocks noGrp="1"/>
          </p:cNvSpPr>
          <p:nvPr>
            <p:ph type="sldNum" sz="quarter" idx="5"/>
          </p:nvPr>
        </p:nvSpPr>
        <p:spPr/>
        <p:txBody>
          <a:bodyPr/>
          <a:lstStyle/>
          <a:p>
            <a:fld id="{2DF24480-77C9-774C-AC14-710BBEAC046A}" type="slidenum">
              <a:rPr lang="en-US" smtClean="0"/>
              <a:pPr/>
              <a:t>6</a:t>
            </a:fld>
            <a:endParaRPr lang="en-US" dirty="0"/>
          </a:p>
        </p:txBody>
      </p:sp>
    </p:spTree>
    <p:extLst>
      <p:ext uri="{BB962C8B-B14F-4D97-AF65-F5344CB8AC3E}">
        <p14:creationId xmlns:p14="http://schemas.microsoft.com/office/powerpoint/2010/main" val="25653652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15000"/>
              </a:lnSpc>
              <a:spcBef>
                <a:spcPts val="0"/>
              </a:spcBef>
              <a:spcAft>
                <a:spcPts val="0"/>
              </a:spcAft>
              <a:buClr>
                <a:schemeClr val="dk1"/>
              </a:buClr>
              <a:buSzPts val="1100"/>
              <a:buFontTx/>
              <a:buNone/>
              <a:tabLst/>
              <a:defRPr/>
            </a:pPr>
            <a:r>
              <a:rPr lang="en-GB" u="sng" dirty="0">
                <a:solidFill>
                  <a:schemeClr val="dk1"/>
                </a:solidFill>
                <a:highlight>
                  <a:srgbClr val="FFFFFF"/>
                </a:highlight>
                <a:latin typeface="Arial"/>
                <a:ea typeface="Arial"/>
                <a:cs typeface="Arial"/>
                <a:sym typeface="Arial"/>
              </a:rPr>
              <a:t>Day 3</a:t>
            </a:r>
            <a:endParaRPr lang="en-GB"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en-GB" dirty="0">
                <a:solidFill>
                  <a:schemeClr val="dk1"/>
                </a:solidFill>
              </a:rPr>
              <a:t>Use this day to explore the relationship between the development of women’s football, the UEFA Women’s EURO 2022 and wider social change.</a:t>
            </a:r>
          </a:p>
          <a:p>
            <a:pPr marL="457200" lvl="0" indent="-298450" algn="l" rtl="0">
              <a:lnSpc>
                <a:spcPct val="115000"/>
              </a:lnSpc>
              <a:spcBef>
                <a:spcPts val="0"/>
              </a:spcBef>
              <a:spcAft>
                <a:spcPts val="0"/>
              </a:spcAft>
              <a:buClr>
                <a:schemeClr val="dk1"/>
              </a:buClr>
              <a:buSzPts val="1100"/>
              <a:buChar char="●"/>
            </a:pPr>
            <a:r>
              <a:rPr lang="en-GB" dirty="0">
                <a:solidFill>
                  <a:schemeClr val="dk1"/>
                </a:solidFill>
              </a:rPr>
              <a:t>Use the KS2 or KS3 resource for this day, depending on the age group you teach. The resource will explain how to create your exhibition.</a:t>
            </a:r>
          </a:p>
          <a:p>
            <a:pPr marL="457200" lvl="0" indent="-298450" algn="l" rtl="0">
              <a:lnSpc>
                <a:spcPct val="115000"/>
              </a:lnSpc>
              <a:spcBef>
                <a:spcPts val="0"/>
              </a:spcBef>
              <a:spcAft>
                <a:spcPts val="0"/>
              </a:spcAft>
              <a:buClr>
                <a:schemeClr val="dk1"/>
              </a:buClr>
              <a:buSzPts val="1100"/>
              <a:buChar char="●"/>
            </a:pPr>
            <a:r>
              <a:rPr lang="en-GB" dirty="0">
                <a:solidFill>
                  <a:schemeClr val="dk1"/>
                </a:solidFill>
              </a:rPr>
              <a:t>Image of Portsmouth Ladies - National Football Museum.</a:t>
            </a:r>
          </a:p>
          <a:p>
            <a:pPr marL="457200" marR="0" lvl="0" indent="-298450" algn="l" defTabSz="914400" rtl="0" eaLnBrk="1" fontAlgn="auto" latinLnBrk="0" hangingPunct="1">
              <a:lnSpc>
                <a:spcPct val="100000"/>
              </a:lnSpc>
              <a:spcBef>
                <a:spcPts val="0"/>
              </a:spcBef>
              <a:spcAft>
                <a:spcPts val="0"/>
              </a:spcAft>
              <a:buClr>
                <a:schemeClr val="dk1"/>
              </a:buClr>
              <a:buSzPts val="1100"/>
              <a:buFont typeface="Arial"/>
              <a:buChar char="●"/>
              <a:tabLst/>
              <a:defRPr/>
            </a:pPr>
            <a:r>
              <a:rPr lang="en-GB" dirty="0">
                <a:solidFill>
                  <a:srgbClr val="222222"/>
                </a:solidFill>
                <a:highlight>
                  <a:srgbClr val="FFFFFF"/>
                </a:highlight>
              </a:rPr>
              <a:t>To download these resources, sign or register at </a:t>
            </a:r>
            <a:r>
              <a:rPr lang="en-US" dirty="0">
                <a:highlight>
                  <a:srgbClr val="FFFFFF"/>
                </a:highlight>
                <a:latin typeface="Arial" panose="020B0604020202020204" pitchFamily="34" charset="0"/>
                <a:cs typeface="Arial" panose="020B0604020202020204" pitchFamily="34" charset="0"/>
                <a:hlinkClick r:id="rId3"/>
              </a:rPr>
              <a:t>WEURO2022Schools.com</a:t>
            </a:r>
            <a:r>
              <a:rPr lang="en-US" sz="1200" dirty="0">
                <a:highlight>
                  <a:srgbClr val="FFFFFF"/>
                </a:highlight>
                <a:latin typeface="Arial" panose="020B0604020202020204" pitchFamily="34" charset="0"/>
                <a:cs typeface="Arial" panose="020B0604020202020204" pitchFamily="34" charset="0"/>
              </a:rPr>
              <a:t> and don’t forget to s</a:t>
            </a:r>
            <a:r>
              <a:rPr lang="en-US" sz="1200" dirty="0">
                <a:latin typeface="Arial" panose="020B0604020202020204" pitchFamily="34" charset="0"/>
                <a:cs typeface="Arial" panose="020B0604020202020204" pitchFamily="34" charset="0"/>
              </a:rPr>
              <a:t>hare your Schools Week activity using </a:t>
            </a:r>
            <a:r>
              <a:rPr lang="en-US" sz="1200" b="1" dirty="0">
                <a:latin typeface="Arial" panose="020B0604020202020204" pitchFamily="34" charset="0"/>
                <a:cs typeface="Arial" panose="020B0604020202020204" pitchFamily="34" charset="0"/>
              </a:rPr>
              <a:t>#WEURO2022.</a:t>
            </a:r>
          </a:p>
          <a:p>
            <a:pPr marL="457200" lvl="0" indent="-298450" algn="l" rtl="0">
              <a:lnSpc>
                <a:spcPct val="115000"/>
              </a:lnSpc>
              <a:spcBef>
                <a:spcPts val="0"/>
              </a:spcBef>
              <a:spcAft>
                <a:spcPts val="0"/>
              </a:spcAft>
              <a:buClr>
                <a:schemeClr val="dk1"/>
              </a:buClr>
              <a:buSzPts val="1100"/>
              <a:buChar char="●"/>
            </a:pPr>
            <a:endParaRPr lang="en-GB" dirty="0">
              <a:solidFill>
                <a:schemeClr val="dk1"/>
              </a:solidFill>
            </a:endParaRPr>
          </a:p>
        </p:txBody>
      </p:sp>
      <p:sp>
        <p:nvSpPr>
          <p:cNvPr id="4" name="Slide Number Placeholder 3"/>
          <p:cNvSpPr>
            <a:spLocks noGrp="1"/>
          </p:cNvSpPr>
          <p:nvPr>
            <p:ph type="sldNum" sz="quarter" idx="5"/>
          </p:nvPr>
        </p:nvSpPr>
        <p:spPr/>
        <p:txBody>
          <a:bodyPr/>
          <a:lstStyle/>
          <a:p>
            <a:fld id="{2DF24480-77C9-774C-AC14-710BBEAC046A}" type="slidenum">
              <a:rPr lang="en-US" smtClean="0"/>
              <a:pPr/>
              <a:t>7</a:t>
            </a:fld>
            <a:endParaRPr lang="en-US" dirty="0"/>
          </a:p>
        </p:txBody>
      </p:sp>
    </p:spTree>
    <p:extLst>
      <p:ext uri="{BB962C8B-B14F-4D97-AF65-F5344CB8AC3E}">
        <p14:creationId xmlns:p14="http://schemas.microsoft.com/office/powerpoint/2010/main" val="2028383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15000"/>
              </a:lnSpc>
              <a:spcBef>
                <a:spcPts val="1000"/>
              </a:spcBef>
              <a:spcAft>
                <a:spcPts val="0"/>
              </a:spcAft>
              <a:buClr>
                <a:srgbClr val="222222"/>
              </a:buClr>
              <a:buSzPts val="1100"/>
              <a:buFontTx/>
              <a:buNone/>
              <a:tabLst/>
              <a:defRPr/>
            </a:pPr>
            <a:r>
              <a:rPr kumimoji="0" lang="en-GB" sz="1200" b="0" i="0" u="sng" strike="noStrike" kern="1200" cap="none" spc="0" normalizeH="0" baseline="0" noProof="0" dirty="0">
                <a:ln>
                  <a:noFill/>
                </a:ln>
                <a:solidFill>
                  <a:prstClr val="black"/>
                </a:solidFill>
                <a:effectLst/>
                <a:highlight>
                  <a:srgbClr val="FFFFFF"/>
                </a:highlight>
                <a:uLnTx/>
                <a:uFillTx/>
                <a:latin typeface="Arial"/>
                <a:ea typeface="Arial"/>
                <a:cs typeface="Arial"/>
                <a:sym typeface="Arial"/>
              </a:rPr>
              <a:t>Day 4</a:t>
            </a:r>
            <a:endParaRPr lang="en-GB"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en-GB" dirty="0">
                <a:solidFill>
                  <a:schemeClr val="dk1"/>
                </a:solidFill>
              </a:rPr>
              <a:t>The National Literacy Trust has helped to produce some fun and engaging resources to support you to enjoy the magic of the tournament, while helping your pupils to get the reading bug alongside their football fever! </a:t>
            </a:r>
          </a:p>
          <a:p>
            <a:pPr marL="457200" marR="0" lvl="0" indent="-298450" algn="l" defTabSz="914400" rtl="0" eaLnBrk="1" fontAlgn="auto" latinLnBrk="0" hangingPunct="1">
              <a:lnSpc>
                <a:spcPct val="115000"/>
              </a:lnSpc>
              <a:spcBef>
                <a:spcPts val="0"/>
              </a:spcBef>
              <a:spcAft>
                <a:spcPts val="0"/>
              </a:spcAft>
              <a:buClr>
                <a:schemeClr val="dk1"/>
              </a:buClr>
              <a:buSzPts val="1100"/>
              <a:buFontTx/>
              <a:buChar char="●"/>
              <a:tabLst/>
              <a:defRPr/>
            </a:pPr>
            <a:r>
              <a:rPr lang="en-GB" dirty="0">
                <a:solidFill>
                  <a:schemeClr val="dk1"/>
                </a:solidFill>
              </a:rPr>
              <a:t>A brand new Rocky of the Rovers story will be released in chapters for you to read with your pupils. The first instalment will be published at </a:t>
            </a:r>
            <a:r>
              <a:rPr lang="en-US" dirty="0">
                <a:latin typeface="Arial" panose="020B0604020202020204" pitchFamily="34" charset="0"/>
                <a:cs typeface="Arial" panose="020B0604020202020204" pitchFamily="34" charset="0"/>
                <a:hlinkClick r:id="rId3"/>
              </a:rPr>
              <a:t>WEURO2022Schools.com</a:t>
            </a:r>
            <a:r>
              <a:rPr lang="en-US" dirty="0">
                <a:solidFill>
                  <a:schemeClr val="tx1"/>
                </a:solidFill>
                <a:latin typeface="Arial" panose="020B0604020202020204" pitchFamily="34" charset="0"/>
                <a:cs typeface="Arial" panose="020B0604020202020204" pitchFamily="34" charset="0"/>
              </a:rPr>
              <a:t> </a:t>
            </a:r>
            <a:r>
              <a:rPr lang="en-GB" dirty="0">
                <a:solidFill>
                  <a:schemeClr val="dk1"/>
                </a:solidFill>
              </a:rPr>
              <a:t>and all other chapters will be published by 07:00, Wednesday and Friday morning, from the 6th of July.</a:t>
            </a:r>
            <a:endParaRPr lang="en-GB" b="1" dirty="0">
              <a:solidFill>
                <a:srgbClr val="392258"/>
              </a:solidFill>
            </a:endParaRPr>
          </a:p>
          <a:p>
            <a:pPr marL="457200" lvl="0" indent="-298450" algn="l" rtl="0">
              <a:lnSpc>
                <a:spcPct val="115000"/>
              </a:lnSpc>
              <a:spcBef>
                <a:spcPts val="0"/>
              </a:spcBef>
              <a:spcAft>
                <a:spcPts val="0"/>
              </a:spcAft>
              <a:buClr>
                <a:schemeClr val="dk1"/>
              </a:buClr>
              <a:buSzPts val="1100"/>
              <a:buChar char="●"/>
            </a:pPr>
            <a:r>
              <a:rPr lang="en-GB" dirty="0">
                <a:solidFill>
                  <a:schemeClr val="dk1"/>
                </a:solidFill>
              </a:rPr>
              <a:t>Chapters will be supported by a worksheet, allowing pupils to examine the text further and employ their literacy skills in a fun and engaging way.</a:t>
            </a:r>
          </a:p>
          <a:p>
            <a:pPr marL="457200" lvl="0" indent="-298450" algn="l" rtl="0">
              <a:lnSpc>
                <a:spcPct val="115000"/>
              </a:lnSpc>
              <a:spcBef>
                <a:spcPts val="0"/>
              </a:spcBef>
              <a:spcAft>
                <a:spcPts val="0"/>
              </a:spcAft>
              <a:buClr>
                <a:schemeClr val="dk1"/>
              </a:buClr>
              <a:buSzPts val="1100"/>
              <a:buChar char="●"/>
            </a:pPr>
            <a:r>
              <a:rPr lang="en-GB" dirty="0">
                <a:solidFill>
                  <a:schemeClr val="dk1"/>
                </a:solidFill>
              </a:rPr>
              <a:t>More information on the live events can be found in the Teacher Guide.</a:t>
            </a:r>
          </a:p>
          <a:p>
            <a:pPr marL="457200" marR="0" lvl="0" indent="-298450" algn="l" defTabSz="914400" rtl="0" eaLnBrk="1" fontAlgn="auto" latinLnBrk="0" hangingPunct="1">
              <a:lnSpc>
                <a:spcPct val="100000"/>
              </a:lnSpc>
              <a:spcBef>
                <a:spcPts val="0"/>
              </a:spcBef>
              <a:spcAft>
                <a:spcPts val="0"/>
              </a:spcAft>
              <a:buClr>
                <a:schemeClr val="dk1"/>
              </a:buClr>
              <a:buSzPts val="1100"/>
              <a:buFont typeface="Arial"/>
              <a:buChar char="●"/>
              <a:tabLst/>
              <a:defRPr/>
            </a:pPr>
            <a:r>
              <a:rPr lang="en-GB" dirty="0">
                <a:solidFill>
                  <a:srgbClr val="222222"/>
                </a:solidFill>
                <a:highlight>
                  <a:srgbClr val="FFFFFF"/>
                </a:highlight>
              </a:rPr>
              <a:t>To download these resources, sign or register at </a:t>
            </a:r>
            <a:r>
              <a:rPr lang="en-US" dirty="0">
                <a:highlight>
                  <a:srgbClr val="FFFFFF"/>
                </a:highlight>
                <a:latin typeface="Arial" panose="020B0604020202020204" pitchFamily="34" charset="0"/>
                <a:cs typeface="Arial" panose="020B0604020202020204" pitchFamily="34" charset="0"/>
                <a:hlinkClick r:id="rId3"/>
              </a:rPr>
              <a:t>WEURO2022Schools.com</a:t>
            </a:r>
            <a:r>
              <a:rPr lang="en-US" sz="1200" dirty="0">
                <a:highlight>
                  <a:srgbClr val="FFFFFF"/>
                </a:highlight>
                <a:latin typeface="Arial" panose="020B0604020202020204" pitchFamily="34" charset="0"/>
                <a:cs typeface="Arial" panose="020B0604020202020204" pitchFamily="34" charset="0"/>
              </a:rPr>
              <a:t> and don’t forget to s</a:t>
            </a:r>
            <a:r>
              <a:rPr lang="en-US" sz="1200" dirty="0">
                <a:latin typeface="Arial" panose="020B0604020202020204" pitchFamily="34" charset="0"/>
                <a:cs typeface="Arial" panose="020B0604020202020204" pitchFamily="34" charset="0"/>
              </a:rPr>
              <a:t>hare your Schools Week activity using </a:t>
            </a:r>
            <a:r>
              <a:rPr lang="en-US" sz="1200" b="1" dirty="0">
                <a:latin typeface="Arial" panose="020B0604020202020204" pitchFamily="34" charset="0"/>
                <a:cs typeface="Arial" panose="020B0604020202020204" pitchFamily="34" charset="0"/>
              </a:rPr>
              <a:t>#WEURO2022.</a:t>
            </a:r>
          </a:p>
          <a:p>
            <a:pPr marL="457200" lvl="0" indent="-298450" algn="l" rtl="0">
              <a:lnSpc>
                <a:spcPct val="115000"/>
              </a:lnSpc>
              <a:spcBef>
                <a:spcPts val="0"/>
              </a:spcBef>
              <a:spcAft>
                <a:spcPts val="0"/>
              </a:spcAft>
              <a:buClr>
                <a:schemeClr val="dk1"/>
              </a:buClr>
              <a:buSzPts val="1100"/>
              <a:buChar char="●"/>
            </a:pPr>
            <a:endParaRPr lang="en-GB" dirty="0">
              <a:solidFill>
                <a:schemeClr val="dk1"/>
              </a:solidFill>
            </a:endParaRPr>
          </a:p>
          <a:p>
            <a:pPr marL="0" lvl="0" indent="0" algn="l" rtl="0">
              <a:lnSpc>
                <a:spcPct val="115000"/>
              </a:lnSpc>
              <a:spcBef>
                <a:spcPts val="1000"/>
              </a:spcBef>
              <a:spcAft>
                <a:spcPts val="1000"/>
              </a:spcAft>
              <a:buSzPts val="1100"/>
              <a:buNone/>
            </a:pPr>
            <a:endParaRPr lang="en-GB" dirty="0">
              <a:solidFill>
                <a:srgbClr val="222222"/>
              </a:solidFill>
            </a:endParaRPr>
          </a:p>
        </p:txBody>
      </p:sp>
      <p:sp>
        <p:nvSpPr>
          <p:cNvPr id="4" name="Slide Number Placeholder 3"/>
          <p:cNvSpPr>
            <a:spLocks noGrp="1"/>
          </p:cNvSpPr>
          <p:nvPr>
            <p:ph type="sldNum" sz="quarter" idx="5"/>
          </p:nvPr>
        </p:nvSpPr>
        <p:spPr/>
        <p:txBody>
          <a:bodyPr/>
          <a:lstStyle/>
          <a:p>
            <a:fld id="{2DF24480-77C9-774C-AC14-710BBEAC046A}" type="slidenum">
              <a:rPr lang="en-US" smtClean="0"/>
              <a:pPr/>
              <a:t>8</a:t>
            </a:fld>
            <a:endParaRPr lang="en-US" dirty="0"/>
          </a:p>
        </p:txBody>
      </p:sp>
    </p:spTree>
    <p:extLst>
      <p:ext uri="{BB962C8B-B14F-4D97-AF65-F5344CB8AC3E}">
        <p14:creationId xmlns:p14="http://schemas.microsoft.com/office/powerpoint/2010/main" val="12880630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Tx/>
              <a:buSzPts val="1100"/>
              <a:buFontTx/>
              <a:buNone/>
              <a:tabLst/>
              <a:defRPr/>
            </a:pPr>
            <a:r>
              <a:rPr lang="en-GB" u="sng" dirty="0">
                <a:solidFill>
                  <a:schemeClr val="dk1"/>
                </a:solidFill>
                <a:highlight>
                  <a:srgbClr val="FFFFFF"/>
                </a:highlight>
                <a:latin typeface="Arial"/>
                <a:ea typeface="Arial"/>
                <a:cs typeface="Arial"/>
                <a:sym typeface="Arial"/>
              </a:rPr>
              <a:t>Day 5</a:t>
            </a:r>
            <a:endParaRPr lang="en-GB" dirty="0"/>
          </a:p>
          <a:p>
            <a:pPr marL="457200" lvl="0" indent="-298450" algn="l" rtl="0">
              <a:lnSpc>
                <a:spcPct val="100000"/>
              </a:lnSpc>
              <a:spcBef>
                <a:spcPts val="0"/>
              </a:spcBef>
              <a:spcAft>
                <a:spcPts val="0"/>
              </a:spcAft>
              <a:buSzPts val="1100"/>
              <a:buChar char="●"/>
            </a:pPr>
            <a:r>
              <a:rPr lang="en-GB" dirty="0"/>
              <a:t>The football festival guide contains a simple overview of the equipment you will need, the roles of the players, how to play different festival formats, adaptations you can make, and useful diagrams to make it easy to understand.</a:t>
            </a:r>
          </a:p>
          <a:p>
            <a:pPr marL="457200" lvl="0" indent="-298450" algn="l" rtl="0">
              <a:lnSpc>
                <a:spcPct val="100000"/>
              </a:lnSpc>
              <a:spcBef>
                <a:spcPts val="0"/>
              </a:spcBef>
              <a:spcAft>
                <a:spcPts val="0"/>
              </a:spcAft>
              <a:buClr>
                <a:schemeClr val="dk1"/>
              </a:buClr>
              <a:buSzPts val="1100"/>
              <a:buChar char="●"/>
            </a:pPr>
            <a:r>
              <a:rPr lang="en-GB" dirty="0">
                <a:solidFill>
                  <a:schemeClr val="dk1"/>
                </a:solidFill>
              </a:rPr>
              <a:t>Ask pupils to wear their PE clothing and either use a school hall or playground for this activity.</a:t>
            </a:r>
          </a:p>
          <a:p>
            <a:pPr marL="457200" lvl="0" indent="-298450" algn="l" rtl="0">
              <a:lnSpc>
                <a:spcPct val="100000"/>
              </a:lnSpc>
              <a:spcBef>
                <a:spcPts val="0"/>
              </a:spcBef>
              <a:spcAft>
                <a:spcPts val="0"/>
              </a:spcAft>
              <a:buClr>
                <a:schemeClr val="dk1"/>
              </a:buClr>
              <a:buSzPts val="1100"/>
              <a:buChar char="●"/>
            </a:pPr>
            <a:r>
              <a:rPr lang="en-GB" dirty="0">
                <a:solidFill>
                  <a:schemeClr val="dk1"/>
                </a:solidFill>
              </a:rPr>
              <a:t>The guide contains support for KS2 and KS3 football festivals, as well as providing support for pupils with SEN/D.</a:t>
            </a:r>
          </a:p>
          <a:p>
            <a:pPr marL="457200" marR="0" lvl="0" indent="-298450" algn="l" defTabSz="914400" rtl="0" eaLnBrk="1" fontAlgn="auto" latinLnBrk="0" hangingPunct="1">
              <a:lnSpc>
                <a:spcPct val="100000"/>
              </a:lnSpc>
              <a:spcBef>
                <a:spcPts val="0"/>
              </a:spcBef>
              <a:spcAft>
                <a:spcPts val="0"/>
              </a:spcAft>
              <a:buClr>
                <a:schemeClr val="dk1"/>
              </a:buClr>
              <a:buSzPts val="1100"/>
              <a:buFontTx/>
              <a:buChar char="●"/>
              <a:tabLst/>
              <a:defRPr/>
            </a:pPr>
            <a:r>
              <a:rPr lang="en-GB" dirty="0">
                <a:solidFill>
                  <a:srgbClr val="222222"/>
                </a:solidFill>
              </a:rPr>
              <a:t>To download these resources, sign or register at </a:t>
            </a:r>
            <a:r>
              <a:rPr lang="en-US" dirty="0">
                <a:latin typeface="Arial" panose="020B0604020202020204" pitchFamily="34" charset="0"/>
                <a:cs typeface="Arial" panose="020B0604020202020204" pitchFamily="34" charset="0"/>
                <a:hlinkClick r:id="rId3"/>
              </a:rPr>
              <a:t>WEURO2022Schools.com</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DF24480-77C9-774C-AC14-710BBEAC046A}" type="slidenum">
              <a:rPr lang="en-US" smtClean="0"/>
              <a:pPr/>
              <a:t>9</a:t>
            </a:fld>
            <a:endParaRPr lang="en-US" dirty="0"/>
          </a:p>
        </p:txBody>
      </p:sp>
    </p:spTree>
    <p:extLst>
      <p:ext uri="{BB962C8B-B14F-4D97-AF65-F5344CB8AC3E}">
        <p14:creationId xmlns:p14="http://schemas.microsoft.com/office/powerpoint/2010/main" val="26728550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lvl="0" indent="0" algn="l" rtl="0">
              <a:lnSpc>
                <a:spcPct val="100000"/>
              </a:lnSpc>
              <a:spcBef>
                <a:spcPts val="0"/>
              </a:spcBef>
              <a:spcAft>
                <a:spcPts val="0"/>
              </a:spcAft>
              <a:buSzPts val="1100"/>
              <a:buNone/>
            </a:pPr>
            <a:r>
              <a:rPr lang="en-US" u="sng" dirty="0">
                <a:latin typeface="Arial" panose="020B0604020202020204" pitchFamily="34" charset="0"/>
                <a:cs typeface="Arial" panose="020B0604020202020204" pitchFamily="34" charset="0"/>
              </a:rPr>
              <a:t>Schools Week overview</a:t>
            </a:r>
          </a:p>
          <a:p>
            <a:pPr marL="457200" lvl="0" indent="-298450" algn="l" rtl="0">
              <a:lnSpc>
                <a:spcPct val="100000"/>
              </a:lnSpc>
              <a:spcBef>
                <a:spcPts val="0"/>
              </a:spcBef>
              <a:spcAft>
                <a:spcPts val="0"/>
              </a:spcAft>
              <a:buSzPts val="1100"/>
              <a:buChar char="●"/>
            </a:pPr>
            <a:r>
              <a:rPr lang="en-US" dirty="0">
                <a:latin typeface="Arial" panose="020B0604020202020204" pitchFamily="34" charset="0"/>
                <a:cs typeface="Arial" panose="020B0604020202020204" pitchFamily="34" charset="0"/>
              </a:rPr>
              <a:t>Use this Schools Week overview to follow your week.</a:t>
            </a:r>
          </a:p>
          <a:p>
            <a:pPr marL="457200" lvl="0" indent="-298450" algn="l" rtl="0">
              <a:lnSpc>
                <a:spcPct val="100000"/>
              </a:lnSpc>
              <a:spcBef>
                <a:spcPts val="0"/>
              </a:spcBef>
              <a:spcAft>
                <a:spcPts val="0"/>
              </a:spcAft>
              <a:buSzPts val="1100"/>
              <a:buChar char="●"/>
            </a:pPr>
            <a:r>
              <a:rPr lang="en-US" dirty="0">
                <a:latin typeface="Arial" panose="020B0604020202020204" pitchFamily="34" charset="0"/>
                <a:cs typeface="Arial" panose="020B0604020202020204" pitchFamily="34" charset="0"/>
              </a:rPr>
              <a:t>You can edit the PowerPoint to fit with your Schools Week plan.</a:t>
            </a:r>
          </a:p>
          <a:p>
            <a:pPr marL="457200" lvl="0" indent="-298450" algn="l" rtl="0">
              <a:lnSpc>
                <a:spcPct val="100000"/>
              </a:lnSpc>
              <a:spcBef>
                <a:spcPts val="0"/>
              </a:spcBef>
              <a:spcAft>
                <a:spcPts val="0"/>
              </a:spcAft>
              <a:buSzPts val="1100"/>
              <a:buChar char="●"/>
            </a:pPr>
            <a:r>
              <a:rPr lang="en-US" dirty="0">
                <a:latin typeface="Arial" panose="020B0604020202020204" pitchFamily="34" charset="0"/>
                <a:cs typeface="Arial" panose="020B0604020202020204" pitchFamily="34" charset="0"/>
              </a:rPr>
              <a:t>You can also download the optional Schools Week timetable to help plan your week and to share with the pupils what the week will look like.</a:t>
            </a:r>
          </a:p>
          <a:p>
            <a:pPr marL="457200" marR="0" lvl="0" indent="-298450" algn="l" defTabSz="914400" rtl="0" eaLnBrk="1" fontAlgn="auto" latinLnBrk="0" hangingPunct="1">
              <a:lnSpc>
                <a:spcPct val="100000"/>
              </a:lnSpc>
              <a:spcBef>
                <a:spcPts val="0"/>
              </a:spcBef>
              <a:spcAft>
                <a:spcPts val="0"/>
              </a:spcAft>
              <a:buClrTx/>
              <a:buSzPts val="1100"/>
              <a:buFontTx/>
              <a:buChar char="●"/>
              <a:tabLst/>
              <a:defRPr/>
            </a:pPr>
            <a:r>
              <a:rPr lang="en-GB" dirty="0">
                <a:solidFill>
                  <a:srgbClr val="222222"/>
                </a:solidFill>
                <a:highlight>
                  <a:srgbClr val="FFFFFF"/>
                </a:highlight>
              </a:rPr>
              <a:t>To download these resources, sign or register at </a:t>
            </a:r>
            <a:r>
              <a:rPr lang="en-US" dirty="0">
                <a:highlight>
                  <a:srgbClr val="FFFFFF"/>
                </a:highlight>
                <a:latin typeface="Arial" panose="020B0604020202020204" pitchFamily="34" charset="0"/>
                <a:cs typeface="Arial" panose="020B0604020202020204" pitchFamily="34" charset="0"/>
                <a:hlinkClick r:id="rId3"/>
              </a:rPr>
              <a:t>WEURO2022Schools.com</a:t>
            </a:r>
            <a:r>
              <a:rPr lang="en-US" sz="1200" dirty="0">
                <a:highlight>
                  <a:srgbClr val="FFFFFF"/>
                </a:highlight>
                <a:latin typeface="Arial" panose="020B0604020202020204" pitchFamily="34" charset="0"/>
                <a:cs typeface="Arial" panose="020B0604020202020204" pitchFamily="34" charset="0"/>
              </a:rPr>
              <a:t> and don’t forget to s</a:t>
            </a:r>
            <a:r>
              <a:rPr lang="en-US" sz="1200" dirty="0">
                <a:latin typeface="Arial" panose="020B0604020202020204" pitchFamily="34" charset="0"/>
                <a:cs typeface="Arial" panose="020B0604020202020204" pitchFamily="34" charset="0"/>
              </a:rPr>
              <a:t>hare your Schools Week activity using </a:t>
            </a:r>
            <a:r>
              <a:rPr lang="en-US" sz="1200" b="1" dirty="0">
                <a:latin typeface="Arial" panose="020B0604020202020204" pitchFamily="34" charset="0"/>
                <a:cs typeface="Arial" panose="020B0604020202020204" pitchFamily="34" charset="0"/>
              </a:rPr>
              <a:t>#WEURO2022.</a:t>
            </a:r>
          </a:p>
          <a:p>
            <a:pPr marL="457200" lvl="0" indent="-298450" algn="l" rtl="0">
              <a:lnSpc>
                <a:spcPct val="100000"/>
              </a:lnSpc>
              <a:spcBef>
                <a:spcPts val="0"/>
              </a:spcBef>
              <a:spcAft>
                <a:spcPts val="0"/>
              </a:spcAft>
              <a:buSzPts val="1100"/>
              <a:buChar cha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DF24480-77C9-774C-AC14-710BBEAC046A}" type="slidenum">
              <a:rPr lang="en-US" smtClean="0"/>
              <a:pPr/>
              <a:t>10</a:t>
            </a:fld>
            <a:endParaRPr lang="en-US" dirty="0"/>
          </a:p>
        </p:txBody>
      </p:sp>
    </p:spTree>
    <p:extLst>
      <p:ext uri="{BB962C8B-B14F-4D97-AF65-F5344CB8AC3E}">
        <p14:creationId xmlns:p14="http://schemas.microsoft.com/office/powerpoint/2010/main" val="14140494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xml"/><Relationship Id="rId5" Type="http://schemas.openxmlformats.org/officeDocument/2006/relationships/image" Target="../media/image12.emf"/><Relationship Id="rId4" Type="http://schemas.openxmlformats.org/officeDocument/2006/relationships/image" Target="../media/image28.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emf"/><Relationship Id="rId2" Type="http://schemas.openxmlformats.org/officeDocument/2006/relationships/image" Target="../media/image25.png"/><Relationship Id="rId1" Type="http://schemas.openxmlformats.org/officeDocument/2006/relationships/slideMaster" Target="../slideMasters/slideMaster1.xml"/><Relationship Id="rId6" Type="http://schemas.openxmlformats.org/officeDocument/2006/relationships/image" Target="../media/image29.png"/><Relationship Id="rId5" Type="http://schemas.openxmlformats.org/officeDocument/2006/relationships/image" Target="../media/image2.png"/><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emf"/><Relationship Id="rId2" Type="http://schemas.openxmlformats.org/officeDocument/2006/relationships/image" Target="../media/image25.png"/><Relationship Id="rId1" Type="http://schemas.openxmlformats.org/officeDocument/2006/relationships/slideMaster" Target="../slideMasters/slideMaster1.xml"/><Relationship Id="rId6" Type="http://schemas.openxmlformats.org/officeDocument/2006/relationships/image" Target="../media/image29.png"/><Relationship Id="rId5" Type="http://schemas.openxmlformats.org/officeDocument/2006/relationships/image" Target="../media/image2.png"/><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emf"/><Relationship Id="rId4" Type="http://schemas.openxmlformats.org/officeDocument/2006/relationships/image" Target="../media/image1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1.png"/><Relationship Id="rId1" Type="http://schemas.openxmlformats.org/officeDocument/2006/relationships/slideMaster" Target="../slideMasters/slideMaster1.xml"/><Relationship Id="rId4" Type="http://schemas.openxmlformats.org/officeDocument/2006/relationships/image" Target="../media/image3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emf"/><Relationship Id="rId4"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12.emf"/><Relationship Id="rId10" Type="http://schemas.openxmlformats.org/officeDocument/2006/relationships/image" Target="../media/image20.png"/><Relationship Id="rId4" Type="http://schemas.openxmlformats.org/officeDocument/2006/relationships/image" Target="../media/image14.emf"/><Relationship Id="rId9" Type="http://schemas.openxmlformats.org/officeDocument/2006/relationships/image" Target="../media/image19.png"/><Relationship Id="rId14" Type="http://schemas.openxmlformats.org/officeDocument/2006/relationships/image" Target="../media/image24.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12.emf"/><Relationship Id="rId10" Type="http://schemas.openxmlformats.org/officeDocument/2006/relationships/image" Target="../media/image20.png"/><Relationship Id="rId4" Type="http://schemas.openxmlformats.org/officeDocument/2006/relationships/image" Target="../media/image14.emf"/><Relationship Id="rId9" Type="http://schemas.openxmlformats.org/officeDocument/2006/relationships/image" Target="../media/image19.png"/><Relationship Id="rId14" Type="http://schemas.openxmlformats.org/officeDocument/2006/relationships/image" Target="../media/image2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emf"/><Relationship Id="rId4" Type="http://schemas.openxmlformats.org/officeDocument/2006/relationships/image" Target="../media/image1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png"/><Relationship Id="rId1" Type="http://schemas.openxmlformats.org/officeDocument/2006/relationships/slideMaster" Target="../slideMasters/slideMaster1.xml"/><Relationship Id="rId6" Type="http://schemas.openxmlformats.org/officeDocument/2006/relationships/image" Target="../media/image12.emf"/><Relationship Id="rId5" Type="http://schemas.openxmlformats.org/officeDocument/2006/relationships/image" Target="../media/image16.png"/><Relationship Id="rId4" Type="http://schemas.openxmlformats.org/officeDocument/2006/relationships/image" Target="../media/image14.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Front Cover">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57900172-3129-A21C-7944-245424EB3A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0908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chemeClr val="bg1"/>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C218E5C-CB3C-EA49-9210-04D88EB9166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668068" y="1557737"/>
            <a:ext cx="10083800" cy="5003800"/>
          </a:xfrm>
          <a:prstGeom prst="rect">
            <a:avLst/>
          </a:prstGeom>
        </p:spPr>
      </p:pic>
      <p:pic>
        <p:nvPicPr>
          <p:cNvPr id="17" name="Picture 16" descr="A close up of a logo&#10;&#10;Description automatically generated">
            <a:extLst>
              <a:ext uri="{FF2B5EF4-FFF2-40B4-BE49-F238E27FC236}">
                <a16:creationId xmlns:a16="http://schemas.microsoft.com/office/drawing/2014/main" id="{7D679009-3649-C048-806C-258559F928F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1"/>
            <a:ext cx="12192000" cy="6857999"/>
          </a:xfrm>
          <a:prstGeom prst="rect">
            <a:avLst/>
          </a:prstGeom>
          <a:ln>
            <a:solidFill>
              <a:schemeClr val="accent1"/>
            </a:solidFill>
          </a:ln>
        </p:spPr>
      </p:pic>
      <p:sp>
        <p:nvSpPr>
          <p:cNvPr id="19" name="Title 1">
            <a:extLst>
              <a:ext uri="{FF2B5EF4-FFF2-40B4-BE49-F238E27FC236}">
                <a16:creationId xmlns:a16="http://schemas.microsoft.com/office/drawing/2014/main" id="{974819F9-7C24-F440-8D95-8C44B491E49A}"/>
              </a:ext>
            </a:extLst>
          </p:cNvPr>
          <p:cNvSpPr>
            <a:spLocks noGrp="1"/>
          </p:cNvSpPr>
          <p:nvPr>
            <p:ph type="ctrTitle" hasCustomPrompt="1"/>
          </p:nvPr>
        </p:nvSpPr>
        <p:spPr>
          <a:xfrm>
            <a:off x="4558399" y="3788457"/>
            <a:ext cx="7086600" cy="2368892"/>
          </a:xfrm>
          <a:prstGeom prst="rect">
            <a:avLst/>
          </a:prstGeom>
        </p:spPr>
        <p:txBody>
          <a:bodyPr anchor="t" anchorCtr="0">
            <a:normAutofit/>
          </a:bodyPr>
          <a:lstStyle>
            <a:lvl1pPr algn="l">
              <a:defRPr sz="5200" b="1" i="0" spc="-150">
                <a:solidFill>
                  <a:srgbClr val="3B2359"/>
                </a:solidFill>
                <a:latin typeface="Arial" panose="020B0604020202020204" pitchFamily="34" charset="0"/>
                <a:cs typeface="Arial" panose="020B0604020202020204" pitchFamily="34" charset="0"/>
              </a:defRPr>
            </a:lvl1pPr>
          </a:lstStyle>
          <a:p>
            <a:r>
              <a:rPr lang="en-GB" dirty="0"/>
              <a:t>Place Divider Page</a:t>
            </a:r>
            <a:br>
              <a:rPr lang="en-GB" dirty="0"/>
            </a:br>
            <a:r>
              <a:rPr lang="en-GB" dirty="0"/>
              <a:t>Title here</a:t>
            </a:r>
            <a:endParaRPr lang="en-US" dirty="0"/>
          </a:p>
        </p:txBody>
      </p:sp>
      <p:sp>
        <p:nvSpPr>
          <p:cNvPr id="22" name="Text Placeholder 2">
            <a:extLst>
              <a:ext uri="{FF2B5EF4-FFF2-40B4-BE49-F238E27FC236}">
                <a16:creationId xmlns:a16="http://schemas.microsoft.com/office/drawing/2014/main" id="{555663AB-7A66-6644-9545-3E888C2340FE}"/>
              </a:ext>
            </a:extLst>
          </p:cNvPr>
          <p:cNvSpPr>
            <a:spLocks noGrp="1"/>
          </p:cNvSpPr>
          <p:nvPr>
            <p:ph type="body" sz="quarter" idx="10" hasCustomPrompt="1"/>
          </p:nvPr>
        </p:nvSpPr>
        <p:spPr>
          <a:xfrm>
            <a:off x="0" y="0"/>
            <a:ext cx="8514397" cy="517842"/>
          </a:xfrm>
          <a:prstGeom prst="rect">
            <a:avLst/>
          </a:prstGeom>
        </p:spPr>
        <p:txBody>
          <a:bodyPr/>
          <a:lstStyle>
            <a:lvl1pPr algn="l">
              <a:buNone/>
              <a:defRPr b="0" i="0">
                <a:latin typeface="Arial" panose="020B0604020202020204" pitchFamily="34" charset="0"/>
                <a:cs typeface="Arial" panose="020B0604020202020204" pitchFamily="34" charset="0"/>
              </a:defRPr>
            </a:lvl1pPr>
          </a:lstStyle>
          <a:p>
            <a:pPr lvl="0"/>
            <a:r>
              <a:rPr lang="en-US" dirty="0"/>
              <a:t>Please import a full page background image on this slide</a:t>
            </a:r>
          </a:p>
        </p:txBody>
      </p:sp>
      <p:sp>
        <p:nvSpPr>
          <p:cNvPr id="8" name="Freeform 1">
            <a:extLst>
              <a:ext uri="{FF2B5EF4-FFF2-40B4-BE49-F238E27FC236}">
                <a16:creationId xmlns:a16="http://schemas.microsoft.com/office/drawing/2014/main" id="{F7537BC0-01B3-7843-85FF-C4587C788E60}"/>
              </a:ext>
            </a:extLst>
          </p:cNvPr>
          <p:cNvSpPr>
            <a:spLocks noChangeArrowheads="1"/>
          </p:cNvSpPr>
          <p:nvPr userDrawn="1"/>
        </p:nvSpPr>
        <p:spPr bwMode="auto">
          <a:xfrm>
            <a:off x="1175908" y="5211213"/>
            <a:ext cx="11016092" cy="1646788"/>
          </a:xfrm>
          <a:custGeom>
            <a:avLst/>
            <a:gdLst>
              <a:gd name="T0" fmla="*/ 18243 w 18999"/>
              <a:gd name="T1" fmla="*/ 0 h 2842"/>
              <a:gd name="T2" fmla="*/ 18243 w 18999"/>
              <a:gd name="T3" fmla="*/ 0 h 2842"/>
              <a:gd name="T4" fmla="*/ 7331 w 18999"/>
              <a:gd name="T5" fmla="*/ 2349 h 2842"/>
              <a:gd name="T6" fmla="*/ 1874 w 18999"/>
              <a:gd name="T7" fmla="*/ 1774 h 2842"/>
              <a:gd name="T8" fmla="*/ 1874 w 18999"/>
              <a:gd name="T9" fmla="*/ 1774 h 2842"/>
              <a:gd name="T10" fmla="*/ 838 w 18999"/>
              <a:gd name="T11" fmla="*/ 1543 h 2842"/>
              <a:gd name="T12" fmla="*/ 0 w 18999"/>
              <a:gd name="T13" fmla="*/ 2841 h 2842"/>
              <a:gd name="T14" fmla="*/ 18998 w 18999"/>
              <a:gd name="T15" fmla="*/ 2841 h 2842"/>
              <a:gd name="T16" fmla="*/ 18998 w 18999"/>
              <a:gd name="T17" fmla="*/ 1954 h 2842"/>
              <a:gd name="T18" fmla="*/ 18243 w 18999"/>
              <a:gd name="T19" fmla="*/ 0 h 2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99" h="2842">
                <a:moveTo>
                  <a:pt x="18243" y="0"/>
                </a:moveTo>
                <a:lnTo>
                  <a:pt x="18243" y="0"/>
                </a:lnTo>
                <a:cubicBezTo>
                  <a:pt x="14922" y="1511"/>
                  <a:pt x="11225" y="2349"/>
                  <a:pt x="7331" y="2349"/>
                </a:cubicBezTo>
                <a:cubicBezTo>
                  <a:pt x="5457" y="2349"/>
                  <a:pt x="3632" y="2152"/>
                  <a:pt x="1874" y="1774"/>
                </a:cubicBezTo>
                <a:lnTo>
                  <a:pt x="1874" y="1774"/>
                </a:lnTo>
                <a:cubicBezTo>
                  <a:pt x="1528" y="1708"/>
                  <a:pt x="1183" y="1626"/>
                  <a:pt x="838" y="1543"/>
                </a:cubicBezTo>
                <a:cubicBezTo>
                  <a:pt x="542" y="1971"/>
                  <a:pt x="263" y="2398"/>
                  <a:pt x="0" y="2841"/>
                </a:cubicBezTo>
                <a:cubicBezTo>
                  <a:pt x="18998" y="2841"/>
                  <a:pt x="18998" y="2841"/>
                  <a:pt x="18998" y="2841"/>
                </a:cubicBezTo>
                <a:cubicBezTo>
                  <a:pt x="18998" y="1954"/>
                  <a:pt x="18998" y="1954"/>
                  <a:pt x="18998" y="1954"/>
                </a:cubicBezTo>
                <a:cubicBezTo>
                  <a:pt x="18719" y="1314"/>
                  <a:pt x="18456" y="674"/>
                  <a:pt x="18243" y="0"/>
                </a:cubicBezTo>
              </a:path>
            </a:pathLst>
          </a:custGeom>
          <a:blipFill dpi="0" rotWithShape="1">
            <a:blip r:embed="rId4" cstate="screen">
              <a:extLst>
                <a:ext uri="{28A0092B-C50C-407E-A947-70E740481C1C}">
                  <a14:useLocalDpi xmlns:a14="http://schemas.microsoft.com/office/drawing/2010/main"/>
                </a:ext>
              </a:extLst>
            </a:blip>
            <a:srcRect/>
            <a:tile tx="0" ty="0" sx="18000" sy="18000" flip="none" algn="tl"/>
          </a:blipFill>
          <a:ln>
            <a:noFill/>
          </a:ln>
          <a:effectLst/>
        </p:spPr>
        <p:txBody>
          <a:bodyPr wrap="none" anchor="ctr"/>
          <a:lstStyle/>
          <a:p>
            <a:endParaRPr lang="en-US" b="0" i="0" dirty="0">
              <a:latin typeface="PF BeauSans Pro" panose="02000503040000020004" pitchFamily="2" charset="0"/>
            </a:endParaRPr>
          </a:p>
        </p:txBody>
      </p:sp>
      <p:pic>
        <p:nvPicPr>
          <p:cNvPr id="11" name="Picture 10">
            <a:extLst>
              <a:ext uri="{FF2B5EF4-FFF2-40B4-BE49-F238E27FC236}">
                <a16:creationId xmlns:a16="http://schemas.microsoft.com/office/drawing/2014/main" id="{6BA5312C-CA85-C547-8121-79DBAA86543A}"/>
              </a:ext>
            </a:extLst>
          </p:cNvPr>
          <p:cNvPicPr>
            <a:picLocks noChangeAspect="1"/>
          </p:cNvPicPr>
          <p:nvPr userDrawn="1"/>
        </p:nvPicPr>
        <p:blipFill>
          <a:blip r:embed="rId5"/>
          <a:stretch>
            <a:fillRect/>
          </a:stretch>
        </p:blipFill>
        <p:spPr>
          <a:xfrm>
            <a:off x="169334" y="6107317"/>
            <a:ext cx="558799" cy="596053"/>
          </a:xfrm>
          <a:prstGeom prst="rect">
            <a:avLst/>
          </a:prstGeom>
        </p:spPr>
      </p:pic>
    </p:spTree>
    <p:extLst>
      <p:ext uri="{BB962C8B-B14F-4D97-AF65-F5344CB8AC3E}">
        <p14:creationId xmlns:p14="http://schemas.microsoft.com/office/powerpoint/2010/main" val="1688425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ullet Points and Image">
    <p:bg>
      <p:bgPr>
        <a:solidFill>
          <a:schemeClr val="bg1"/>
        </a:solidFill>
        <a:effectLst/>
      </p:bgPr>
    </p:bg>
    <p:spTree>
      <p:nvGrpSpPr>
        <p:cNvPr id="1" name=""/>
        <p:cNvGrpSpPr/>
        <p:nvPr/>
      </p:nvGrpSpPr>
      <p:grpSpPr>
        <a:xfrm>
          <a:off x="0" y="0"/>
          <a:ext cx="0" cy="0"/>
          <a:chOff x="0" y="0"/>
          <a:chExt cx="0" cy="0"/>
        </a:xfrm>
      </p:grpSpPr>
      <p:sp>
        <p:nvSpPr>
          <p:cNvPr id="29" name="Picture Placeholder 28">
            <a:extLst>
              <a:ext uri="{FF2B5EF4-FFF2-40B4-BE49-F238E27FC236}">
                <a16:creationId xmlns:a16="http://schemas.microsoft.com/office/drawing/2014/main" id="{9BEEB68A-658C-904D-A9E3-38482F3A0D5E}"/>
              </a:ext>
            </a:extLst>
          </p:cNvPr>
          <p:cNvSpPr>
            <a:spLocks noGrp="1"/>
          </p:cNvSpPr>
          <p:nvPr>
            <p:ph type="pic" sz="quarter" idx="16"/>
          </p:nvPr>
        </p:nvSpPr>
        <p:spPr>
          <a:xfrm>
            <a:off x="0" y="0"/>
            <a:ext cx="6245332" cy="6858000"/>
          </a:xfrm>
          <a:custGeom>
            <a:avLst/>
            <a:gdLst>
              <a:gd name="connsiteX0" fmla="*/ 0 w 6245332"/>
              <a:gd name="connsiteY0" fmla="*/ 0 h 6858000"/>
              <a:gd name="connsiteX1" fmla="*/ 1525 w 6245332"/>
              <a:gd name="connsiteY1" fmla="*/ 0 h 6858000"/>
              <a:gd name="connsiteX2" fmla="*/ 12198 w 6245332"/>
              <a:gd name="connsiteY2" fmla="*/ 0 h 6858000"/>
              <a:gd name="connsiteX3" fmla="*/ 41168 w 6245332"/>
              <a:gd name="connsiteY3" fmla="*/ 0 h 6858000"/>
              <a:gd name="connsiteX4" fmla="*/ 65373 w 6245332"/>
              <a:gd name="connsiteY4" fmla="*/ 0 h 6858000"/>
              <a:gd name="connsiteX5" fmla="*/ 97583 w 6245332"/>
              <a:gd name="connsiteY5" fmla="*/ 0 h 6858000"/>
              <a:gd name="connsiteX6" fmla="*/ 138942 w 6245332"/>
              <a:gd name="connsiteY6" fmla="*/ 0 h 6858000"/>
              <a:gd name="connsiteX7" fmla="*/ 190592 w 6245332"/>
              <a:gd name="connsiteY7" fmla="*/ 0 h 6858000"/>
              <a:gd name="connsiteX8" fmla="*/ 253679 w 6245332"/>
              <a:gd name="connsiteY8" fmla="*/ 0 h 6858000"/>
              <a:gd name="connsiteX9" fmla="*/ 329344 w 6245332"/>
              <a:gd name="connsiteY9" fmla="*/ 0 h 6858000"/>
              <a:gd name="connsiteX10" fmla="*/ 418732 w 6245332"/>
              <a:gd name="connsiteY10" fmla="*/ 0 h 6858000"/>
              <a:gd name="connsiteX11" fmla="*/ 522986 w 6245332"/>
              <a:gd name="connsiteY11" fmla="*/ 0 h 6858000"/>
              <a:gd name="connsiteX12" fmla="*/ 643249 w 6245332"/>
              <a:gd name="connsiteY12" fmla="*/ 0 h 6858000"/>
              <a:gd name="connsiteX13" fmla="*/ 780667 w 6245332"/>
              <a:gd name="connsiteY13" fmla="*/ 0 h 6858000"/>
              <a:gd name="connsiteX14" fmla="*/ 936381 w 6245332"/>
              <a:gd name="connsiteY14" fmla="*/ 0 h 6858000"/>
              <a:gd name="connsiteX15" fmla="*/ 1111535 w 6245332"/>
              <a:gd name="connsiteY15" fmla="*/ 0 h 6858000"/>
              <a:gd name="connsiteX16" fmla="*/ 1307273 w 6245332"/>
              <a:gd name="connsiteY16" fmla="*/ 0 h 6858000"/>
              <a:gd name="connsiteX17" fmla="*/ 1524739 w 6245332"/>
              <a:gd name="connsiteY17" fmla="*/ 0 h 6858000"/>
              <a:gd name="connsiteX18" fmla="*/ 1765076 w 6245332"/>
              <a:gd name="connsiteY18" fmla="*/ 0 h 6858000"/>
              <a:gd name="connsiteX19" fmla="*/ 2029428 w 6245332"/>
              <a:gd name="connsiteY19" fmla="*/ 0 h 6858000"/>
              <a:gd name="connsiteX20" fmla="*/ 2318938 w 6245332"/>
              <a:gd name="connsiteY20" fmla="*/ 0 h 6858000"/>
              <a:gd name="connsiteX21" fmla="*/ 2634749 w 6245332"/>
              <a:gd name="connsiteY21" fmla="*/ 0 h 6858000"/>
              <a:gd name="connsiteX22" fmla="*/ 2978006 w 6245332"/>
              <a:gd name="connsiteY22" fmla="*/ 0 h 6858000"/>
              <a:gd name="connsiteX23" fmla="*/ 3349852 w 6245332"/>
              <a:gd name="connsiteY23" fmla="*/ 0 h 6858000"/>
              <a:gd name="connsiteX24" fmla="*/ 3546853 w 6245332"/>
              <a:gd name="connsiteY24" fmla="*/ 0 h 6858000"/>
              <a:gd name="connsiteX25" fmla="*/ 3751430 w 6245332"/>
              <a:gd name="connsiteY25" fmla="*/ 0 h 6858000"/>
              <a:gd name="connsiteX26" fmla="*/ 3963726 w 6245332"/>
              <a:gd name="connsiteY26" fmla="*/ 0 h 6858000"/>
              <a:gd name="connsiteX27" fmla="*/ 4183884 w 6245332"/>
              <a:gd name="connsiteY27" fmla="*/ 0 h 6858000"/>
              <a:gd name="connsiteX28" fmla="*/ 4412047 w 6245332"/>
              <a:gd name="connsiteY28" fmla="*/ 0 h 6858000"/>
              <a:gd name="connsiteX29" fmla="*/ 4648358 w 6245332"/>
              <a:gd name="connsiteY29" fmla="*/ 0 h 6858000"/>
              <a:gd name="connsiteX30" fmla="*/ 4892960 w 6245332"/>
              <a:gd name="connsiteY30" fmla="*/ 0 h 6858000"/>
              <a:gd name="connsiteX31" fmla="*/ 5145995 w 6245332"/>
              <a:gd name="connsiteY31" fmla="*/ 0 h 6858000"/>
              <a:gd name="connsiteX32" fmla="*/ 5407607 w 6245332"/>
              <a:gd name="connsiteY32" fmla="*/ 0 h 6858000"/>
              <a:gd name="connsiteX33" fmla="*/ 5677938 w 6245332"/>
              <a:gd name="connsiteY33" fmla="*/ 0 h 6858000"/>
              <a:gd name="connsiteX34" fmla="*/ 5957132 w 6245332"/>
              <a:gd name="connsiteY34" fmla="*/ 0 h 6858000"/>
              <a:gd name="connsiteX35" fmla="*/ 6245332 w 6245332"/>
              <a:gd name="connsiteY35" fmla="*/ 0 h 6858000"/>
              <a:gd name="connsiteX36" fmla="*/ 5855129 w 6245332"/>
              <a:gd name="connsiteY36" fmla="*/ 1632178 h 6858000"/>
              <a:gd name="connsiteX37" fmla="*/ 5739771 w 6245332"/>
              <a:gd name="connsiteY37" fmla="*/ 1925045 h 6858000"/>
              <a:gd name="connsiteX38" fmla="*/ 5686261 w 6245332"/>
              <a:gd name="connsiteY38" fmla="*/ 2075760 h 6858000"/>
              <a:gd name="connsiteX39" fmla="*/ 5677574 w 6245332"/>
              <a:gd name="connsiteY39" fmla="*/ 2093229 h 6858000"/>
              <a:gd name="connsiteX40" fmla="*/ 5677574 w 6245332"/>
              <a:gd name="connsiteY40" fmla="*/ 2102478 h 6858000"/>
              <a:gd name="connsiteX41" fmla="*/ 5677574 w 6245332"/>
              <a:gd name="connsiteY41" fmla="*/ 2119947 h 6858000"/>
              <a:gd name="connsiteX42" fmla="*/ 5668888 w 6245332"/>
              <a:gd name="connsiteY42" fmla="*/ 2137759 h 6858000"/>
              <a:gd name="connsiteX43" fmla="*/ 5659854 w 6245332"/>
              <a:gd name="connsiteY43" fmla="*/ 2155571 h 6858000"/>
              <a:gd name="connsiteX44" fmla="*/ 5650820 w 6245332"/>
              <a:gd name="connsiteY44" fmla="*/ 2199758 h 6858000"/>
              <a:gd name="connsiteX45" fmla="*/ 5571250 w 6245332"/>
              <a:gd name="connsiteY45" fmla="*/ 2448096 h 6858000"/>
              <a:gd name="connsiteX46" fmla="*/ 5535809 w 6245332"/>
              <a:gd name="connsiteY46" fmla="*/ 2572436 h 6858000"/>
              <a:gd name="connsiteX47" fmla="*/ 5535809 w 6245332"/>
              <a:gd name="connsiteY47" fmla="*/ 2581341 h 6858000"/>
              <a:gd name="connsiteX48" fmla="*/ 5518088 w 6245332"/>
              <a:gd name="connsiteY48" fmla="*/ 2634777 h 6858000"/>
              <a:gd name="connsiteX49" fmla="*/ 5500020 w 6245332"/>
              <a:gd name="connsiteY49" fmla="*/ 2696433 h 6858000"/>
              <a:gd name="connsiteX50" fmla="*/ 5500020 w 6245332"/>
              <a:gd name="connsiteY50" fmla="*/ 2705681 h 6858000"/>
              <a:gd name="connsiteX51" fmla="*/ 5500020 w 6245332"/>
              <a:gd name="connsiteY51" fmla="*/ 2714245 h 6858000"/>
              <a:gd name="connsiteX52" fmla="*/ 5482299 w 6245332"/>
              <a:gd name="connsiteY52" fmla="*/ 2758774 h 6858000"/>
              <a:gd name="connsiteX53" fmla="*/ 5473613 w 6245332"/>
              <a:gd name="connsiteY53" fmla="*/ 2794055 h 6858000"/>
              <a:gd name="connsiteX54" fmla="*/ 5473613 w 6245332"/>
              <a:gd name="connsiteY54" fmla="*/ 2820773 h 6858000"/>
              <a:gd name="connsiteX55" fmla="*/ 5455892 w 6245332"/>
              <a:gd name="connsiteY55" fmla="*/ 2891678 h 6858000"/>
              <a:gd name="connsiteX56" fmla="*/ 5385009 w 6245332"/>
              <a:gd name="connsiteY56" fmla="*/ 3255449 h 6858000"/>
              <a:gd name="connsiteX57" fmla="*/ 5375975 w 6245332"/>
              <a:gd name="connsiteY57" fmla="*/ 3282167 h 6858000"/>
              <a:gd name="connsiteX58" fmla="*/ 5366941 w 6245332"/>
              <a:gd name="connsiteY58" fmla="*/ 3317448 h 6858000"/>
              <a:gd name="connsiteX59" fmla="*/ 5349568 w 6245332"/>
              <a:gd name="connsiteY59" fmla="*/ 3467821 h 6858000"/>
              <a:gd name="connsiteX60" fmla="*/ 5313779 w 6245332"/>
              <a:gd name="connsiteY60" fmla="*/ 3725065 h 6858000"/>
              <a:gd name="connsiteX61" fmla="*/ 5287371 w 6245332"/>
              <a:gd name="connsiteY61" fmla="*/ 4017932 h 6858000"/>
              <a:gd name="connsiteX62" fmla="*/ 5260617 w 6245332"/>
              <a:gd name="connsiteY62" fmla="*/ 4621135 h 6858000"/>
              <a:gd name="connsiteX63" fmla="*/ 5269651 w 6245332"/>
              <a:gd name="connsiteY63" fmla="*/ 5046906 h 6858000"/>
              <a:gd name="connsiteX64" fmla="*/ 5287371 w 6245332"/>
              <a:gd name="connsiteY64" fmla="*/ 5268526 h 6858000"/>
              <a:gd name="connsiteX65" fmla="*/ 5331499 w 6245332"/>
              <a:gd name="connsiteY65" fmla="*/ 5667579 h 6858000"/>
              <a:gd name="connsiteX66" fmla="*/ 5366941 w 6245332"/>
              <a:gd name="connsiteY66" fmla="*/ 5934071 h 6858000"/>
              <a:gd name="connsiteX67" fmla="*/ 5429137 w 6245332"/>
              <a:gd name="connsiteY67" fmla="*/ 6226595 h 6858000"/>
              <a:gd name="connsiteX68" fmla="*/ 5429137 w 6245332"/>
              <a:gd name="connsiteY68" fmla="*/ 6262219 h 6858000"/>
              <a:gd name="connsiteX69" fmla="*/ 5455892 w 6245332"/>
              <a:gd name="connsiteY69" fmla="*/ 6350593 h 6858000"/>
              <a:gd name="connsiteX70" fmla="*/ 5464578 w 6245332"/>
              <a:gd name="connsiteY70" fmla="*/ 6395122 h 6858000"/>
              <a:gd name="connsiteX71" fmla="*/ 5473613 w 6245332"/>
              <a:gd name="connsiteY71" fmla="*/ 6421497 h 6858000"/>
              <a:gd name="connsiteX72" fmla="*/ 5482299 w 6245332"/>
              <a:gd name="connsiteY72" fmla="*/ 6466027 h 6858000"/>
              <a:gd name="connsiteX73" fmla="*/ 5482299 w 6245332"/>
              <a:gd name="connsiteY73" fmla="*/ 6474933 h 6858000"/>
              <a:gd name="connsiteX74" fmla="*/ 5482299 w 6245332"/>
              <a:gd name="connsiteY74" fmla="*/ 6483839 h 6858000"/>
              <a:gd name="connsiteX75" fmla="*/ 5482299 w 6245332"/>
              <a:gd name="connsiteY75" fmla="*/ 6492402 h 6858000"/>
              <a:gd name="connsiteX76" fmla="*/ 5491333 w 6245332"/>
              <a:gd name="connsiteY76" fmla="*/ 6501651 h 6858000"/>
              <a:gd name="connsiteX77" fmla="*/ 5491333 w 6245332"/>
              <a:gd name="connsiteY77" fmla="*/ 6510556 h 6858000"/>
              <a:gd name="connsiteX78" fmla="*/ 5500020 w 6245332"/>
              <a:gd name="connsiteY78" fmla="*/ 6545838 h 6858000"/>
              <a:gd name="connsiteX79" fmla="*/ 5500020 w 6245332"/>
              <a:gd name="connsiteY79" fmla="*/ 6554743 h 6858000"/>
              <a:gd name="connsiteX80" fmla="*/ 5518088 w 6245332"/>
              <a:gd name="connsiteY80" fmla="*/ 6608179 h 6858000"/>
              <a:gd name="connsiteX81" fmla="*/ 5550142 w 6245332"/>
              <a:gd name="connsiteY81" fmla="*/ 6733289 h 6858000"/>
              <a:gd name="connsiteX82" fmla="*/ 5586885 w 6245332"/>
              <a:gd name="connsiteY82" fmla="*/ 6858000 h 6858000"/>
              <a:gd name="connsiteX83" fmla="*/ 3193068 w 6245332"/>
              <a:gd name="connsiteY83" fmla="*/ 6858000 h 6858000"/>
              <a:gd name="connsiteX84" fmla="*/ 2965815 w 6245332"/>
              <a:gd name="connsiteY84" fmla="*/ 6658413 h 6858000"/>
              <a:gd name="connsiteX85" fmla="*/ 824881 w 6245332"/>
              <a:gd name="connsiteY85" fmla="*/ 5845012 h 6858000"/>
              <a:gd name="connsiteX86" fmla="*/ 0 w 6245332"/>
              <a:gd name="connsiteY86" fmla="*/ 4913660 h 6858000"/>
              <a:gd name="connsiteX87" fmla="*/ 0 w 6245332"/>
              <a:gd name="connsiteY87" fmla="*/ 4912460 h 6858000"/>
              <a:gd name="connsiteX88" fmla="*/ 0 w 6245332"/>
              <a:gd name="connsiteY88" fmla="*/ 4904063 h 6858000"/>
              <a:gd name="connsiteX89" fmla="*/ 0 w 6245332"/>
              <a:gd name="connsiteY89" fmla="*/ 4881270 h 6858000"/>
              <a:gd name="connsiteX90" fmla="*/ 0 w 6245332"/>
              <a:gd name="connsiteY90" fmla="*/ 4836884 h 6858000"/>
              <a:gd name="connsiteX91" fmla="*/ 0 w 6245332"/>
              <a:gd name="connsiteY91" fmla="*/ 4804344 h 6858000"/>
              <a:gd name="connsiteX92" fmla="*/ 0 w 6245332"/>
              <a:gd name="connsiteY92" fmla="*/ 4763707 h 6858000"/>
              <a:gd name="connsiteX93" fmla="*/ 0 w 6245332"/>
              <a:gd name="connsiteY93" fmla="*/ 4714072 h 6858000"/>
              <a:gd name="connsiteX94" fmla="*/ 0 w 6245332"/>
              <a:gd name="connsiteY94" fmla="*/ 4654541 h 6858000"/>
              <a:gd name="connsiteX95" fmla="*/ 0 w 6245332"/>
              <a:gd name="connsiteY95" fmla="*/ 4584213 h 6858000"/>
              <a:gd name="connsiteX96" fmla="*/ 0 w 6245332"/>
              <a:gd name="connsiteY96" fmla="*/ 4502189 h 6858000"/>
              <a:gd name="connsiteX97" fmla="*/ 0 w 6245332"/>
              <a:gd name="connsiteY97" fmla="*/ 4407568 h 6858000"/>
              <a:gd name="connsiteX98" fmla="*/ 0 w 6245332"/>
              <a:gd name="connsiteY98" fmla="*/ 4299452 h 6858000"/>
              <a:gd name="connsiteX99" fmla="*/ 0 w 6245332"/>
              <a:gd name="connsiteY99" fmla="*/ 4176941 h 6858000"/>
              <a:gd name="connsiteX100" fmla="*/ 0 w 6245332"/>
              <a:gd name="connsiteY100" fmla="*/ 4039134 h 6858000"/>
              <a:gd name="connsiteX101" fmla="*/ 0 w 6245332"/>
              <a:gd name="connsiteY101" fmla="*/ 3885132 h 6858000"/>
              <a:gd name="connsiteX102" fmla="*/ 0 w 6245332"/>
              <a:gd name="connsiteY102" fmla="*/ 3714036 h 6858000"/>
              <a:gd name="connsiteX103" fmla="*/ 0 w 6245332"/>
              <a:gd name="connsiteY103" fmla="*/ 3524945 h 6858000"/>
              <a:gd name="connsiteX104" fmla="*/ 0 w 6245332"/>
              <a:gd name="connsiteY104" fmla="*/ 3316960 h 6858000"/>
              <a:gd name="connsiteX105" fmla="*/ 0 w 6245332"/>
              <a:gd name="connsiteY105" fmla="*/ 3089182 h 6858000"/>
              <a:gd name="connsiteX106" fmla="*/ 0 w 6245332"/>
              <a:gd name="connsiteY106" fmla="*/ 2840710 h 6858000"/>
              <a:gd name="connsiteX107" fmla="*/ 0 w 6245332"/>
              <a:gd name="connsiteY107" fmla="*/ 2570644 h 6858000"/>
              <a:gd name="connsiteX108" fmla="*/ 0 w 6245332"/>
              <a:gd name="connsiteY108" fmla="*/ 2278086 h 6858000"/>
              <a:gd name="connsiteX109" fmla="*/ 0 w 6245332"/>
              <a:gd name="connsiteY109" fmla="*/ 1962135 h 6858000"/>
              <a:gd name="connsiteX110" fmla="*/ 0 w 6245332"/>
              <a:gd name="connsiteY110" fmla="*/ 1621892 h 6858000"/>
              <a:gd name="connsiteX111" fmla="*/ 0 w 6245332"/>
              <a:gd name="connsiteY111" fmla="*/ 1256456 h 6858000"/>
              <a:gd name="connsiteX112" fmla="*/ 0 w 6245332"/>
              <a:gd name="connsiteY112" fmla="*/ 864929 h 6858000"/>
              <a:gd name="connsiteX113" fmla="*/ 0 w 6245332"/>
              <a:gd name="connsiteY113" fmla="*/ 44641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6245332" h="6858000">
                <a:moveTo>
                  <a:pt x="0" y="0"/>
                </a:moveTo>
                <a:lnTo>
                  <a:pt x="1525" y="0"/>
                </a:lnTo>
                <a:lnTo>
                  <a:pt x="12198" y="0"/>
                </a:lnTo>
                <a:lnTo>
                  <a:pt x="41168" y="0"/>
                </a:lnTo>
                <a:lnTo>
                  <a:pt x="65373" y="0"/>
                </a:lnTo>
                <a:lnTo>
                  <a:pt x="97583" y="0"/>
                </a:lnTo>
                <a:lnTo>
                  <a:pt x="138942" y="0"/>
                </a:lnTo>
                <a:lnTo>
                  <a:pt x="190592" y="0"/>
                </a:lnTo>
                <a:lnTo>
                  <a:pt x="253679" y="0"/>
                </a:lnTo>
                <a:lnTo>
                  <a:pt x="329344" y="0"/>
                </a:lnTo>
                <a:lnTo>
                  <a:pt x="418732" y="0"/>
                </a:lnTo>
                <a:lnTo>
                  <a:pt x="522986" y="0"/>
                </a:lnTo>
                <a:lnTo>
                  <a:pt x="643249" y="0"/>
                </a:lnTo>
                <a:lnTo>
                  <a:pt x="780667" y="0"/>
                </a:lnTo>
                <a:lnTo>
                  <a:pt x="936381" y="0"/>
                </a:lnTo>
                <a:lnTo>
                  <a:pt x="1111535" y="0"/>
                </a:lnTo>
                <a:lnTo>
                  <a:pt x="1307273" y="0"/>
                </a:lnTo>
                <a:lnTo>
                  <a:pt x="1524739" y="0"/>
                </a:lnTo>
                <a:lnTo>
                  <a:pt x="1765076" y="0"/>
                </a:lnTo>
                <a:lnTo>
                  <a:pt x="2029428" y="0"/>
                </a:lnTo>
                <a:lnTo>
                  <a:pt x="2318938" y="0"/>
                </a:lnTo>
                <a:lnTo>
                  <a:pt x="2634749" y="0"/>
                </a:lnTo>
                <a:lnTo>
                  <a:pt x="2978006" y="0"/>
                </a:lnTo>
                <a:lnTo>
                  <a:pt x="3349852" y="0"/>
                </a:lnTo>
                <a:lnTo>
                  <a:pt x="3546853" y="0"/>
                </a:lnTo>
                <a:lnTo>
                  <a:pt x="3751430" y="0"/>
                </a:lnTo>
                <a:lnTo>
                  <a:pt x="3963726" y="0"/>
                </a:lnTo>
                <a:lnTo>
                  <a:pt x="4183884" y="0"/>
                </a:lnTo>
                <a:lnTo>
                  <a:pt x="4412047" y="0"/>
                </a:lnTo>
                <a:lnTo>
                  <a:pt x="4648358" y="0"/>
                </a:lnTo>
                <a:lnTo>
                  <a:pt x="4892960" y="0"/>
                </a:lnTo>
                <a:lnTo>
                  <a:pt x="5145995" y="0"/>
                </a:lnTo>
                <a:lnTo>
                  <a:pt x="5407607" y="0"/>
                </a:lnTo>
                <a:lnTo>
                  <a:pt x="5677938" y="0"/>
                </a:lnTo>
                <a:lnTo>
                  <a:pt x="5957132" y="0"/>
                </a:lnTo>
                <a:lnTo>
                  <a:pt x="6245332" y="0"/>
                </a:lnTo>
                <a:cubicBezTo>
                  <a:pt x="6059091" y="523393"/>
                  <a:pt x="5926012" y="1064255"/>
                  <a:pt x="5855129" y="1632178"/>
                </a:cubicBezTo>
                <a:cubicBezTo>
                  <a:pt x="5819687" y="1729800"/>
                  <a:pt x="5775212" y="1827423"/>
                  <a:pt x="5739771" y="1925045"/>
                </a:cubicBezTo>
                <a:cubicBezTo>
                  <a:pt x="5722050" y="1978138"/>
                  <a:pt x="5704329" y="2022325"/>
                  <a:pt x="5686261" y="2075760"/>
                </a:cubicBezTo>
                <a:cubicBezTo>
                  <a:pt x="5686261" y="2075760"/>
                  <a:pt x="5686261" y="2084666"/>
                  <a:pt x="5677574" y="2093229"/>
                </a:cubicBezTo>
                <a:lnTo>
                  <a:pt x="5677574" y="2102478"/>
                </a:lnTo>
                <a:cubicBezTo>
                  <a:pt x="5677574" y="2111384"/>
                  <a:pt x="5677574" y="2111384"/>
                  <a:pt x="5677574" y="2119947"/>
                </a:cubicBezTo>
                <a:cubicBezTo>
                  <a:pt x="5668888" y="2119947"/>
                  <a:pt x="5668888" y="2128853"/>
                  <a:pt x="5668888" y="2137759"/>
                </a:cubicBezTo>
                <a:cubicBezTo>
                  <a:pt x="5668888" y="2146665"/>
                  <a:pt x="5659854" y="2146665"/>
                  <a:pt x="5659854" y="2155571"/>
                </a:cubicBezTo>
                <a:cubicBezTo>
                  <a:pt x="5659854" y="2164134"/>
                  <a:pt x="5650820" y="2182288"/>
                  <a:pt x="5650820" y="2199758"/>
                </a:cubicBezTo>
                <a:cubicBezTo>
                  <a:pt x="5624412" y="2279911"/>
                  <a:pt x="5597657" y="2359721"/>
                  <a:pt x="5571250" y="2448096"/>
                </a:cubicBezTo>
                <a:cubicBezTo>
                  <a:pt x="5553529" y="2483719"/>
                  <a:pt x="5544495" y="2528248"/>
                  <a:pt x="5535809" y="2572436"/>
                </a:cubicBezTo>
                <a:lnTo>
                  <a:pt x="5535809" y="2581341"/>
                </a:lnTo>
                <a:cubicBezTo>
                  <a:pt x="5526775" y="2599153"/>
                  <a:pt x="5526775" y="2616622"/>
                  <a:pt x="5518088" y="2634777"/>
                </a:cubicBezTo>
                <a:cubicBezTo>
                  <a:pt x="5509054" y="2652246"/>
                  <a:pt x="5509054" y="2670058"/>
                  <a:pt x="5500020" y="2696433"/>
                </a:cubicBezTo>
                <a:cubicBezTo>
                  <a:pt x="5500020" y="2696433"/>
                  <a:pt x="5500020" y="2696433"/>
                  <a:pt x="5500020" y="2705681"/>
                </a:cubicBezTo>
                <a:lnTo>
                  <a:pt x="5500020" y="2714245"/>
                </a:lnTo>
                <a:cubicBezTo>
                  <a:pt x="5491333" y="2732057"/>
                  <a:pt x="5491333" y="2749868"/>
                  <a:pt x="5482299" y="2758774"/>
                </a:cubicBezTo>
                <a:cubicBezTo>
                  <a:pt x="5482299" y="2767338"/>
                  <a:pt x="5482299" y="2776586"/>
                  <a:pt x="5473613" y="2794055"/>
                </a:cubicBezTo>
                <a:cubicBezTo>
                  <a:pt x="5473613" y="2802961"/>
                  <a:pt x="5473613" y="2811867"/>
                  <a:pt x="5473613" y="2820773"/>
                </a:cubicBezTo>
                <a:cubicBezTo>
                  <a:pt x="5464578" y="2847491"/>
                  <a:pt x="5455892" y="2864960"/>
                  <a:pt x="5455892" y="2891678"/>
                </a:cubicBezTo>
                <a:cubicBezTo>
                  <a:pt x="5429137" y="3015675"/>
                  <a:pt x="5402382" y="3131452"/>
                  <a:pt x="5385009" y="3255449"/>
                </a:cubicBezTo>
                <a:cubicBezTo>
                  <a:pt x="5375975" y="3264356"/>
                  <a:pt x="5375975" y="3273262"/>
                  <a:pt x="5375975" y="3282167"/>
                </a:cubicBezTo>
                <a:cubicBezTo>
                  <a:pt x="5375975" y="3299637"/>
                  <a:pt x="5375975" y="3308885"/>
                  <a:pt x="5366941" y="3317448"/>
                </a:cubicBezTo>
                <a:cubicBezTo>
                  <a:pt x="5358254" y="3370541"/>
                  <a:pt x="5349568" y="3423977"/>
                  <a:pt x="5349568" y="3467821"/>
                </a:cubicBezTo>
                <a:cubicBezTo>
                  <a:pt x="5331499" y="3556880"/>
                  <a:pt x="5322813" y="3645254"/>
                  <a:pt x="5313779" y="3725065"/>
                </a:cubicBezTo>
                <a:cubicBezTo>
                  <a:pt x="5305092" y="3822687"/>
                  <a:pt x="5287371" y="3920309"/>
                  <a:pt x="5287371" y="4017932"/>
                </a:cubicBezTo>
                <a:cubicBezTo>
                  <a:pt x="5269651" y="4221740"/>
                  <a:pt x="5260617" y="4425891"/>
                  <a:pt x="5260617" y="4621135"/>
                </a:cubicBezTo>
                <a:cubicBezTo>
                  <a:pt x="5260617" y="4762945"/>
                  <a:pt x="5260617" y="4905097"/>
                  <a:pt x="5269651" y="5046906"/>
                </a:cubicBezTo>
                <a:cubicBezTo>
                  <a:pt x="5278337" y="5117468"/>
                  <a:pt x="5278337" y="5197621"/>
                  <a:pt x="5287371" y="5268526"/>
                </a:cubicBezTo>
                <a:cubicBezTo>
                  <a:pt x="5296058" y="5401772"/>
                  <a:pt x="5313779" y="5534675"/>
                  <a:pt x="5331499" y="5667579"/>
                </a:cubicBezTo>
                <a:cubicBezTo>
                  <a:pt x="5340534" y="5756638"/>
                  <a:pt x="5358254" y="5845012"/>
                  <a:pt x="5366941" y="5934071"/>
                </a:cubicBezTo>
                <a:cubicBezTo>
                  <a:pt x="5385009" y="6031350"/>
                  <a:pt x="5402382" y="6128973"/>
                  <a:pt x="5429137" y="6226595"/>
                </a:cubicBezTo>
                <a:cubicBezTo>
                  <a:pt x="5429137" y="6235501"/>
                  <a:pt x="5429137" y="6244064"/>
                  <a:pt x="5429137" y="6262219"/>
                </a:cubicBezTo>
                <a:cubicBezTo>
                  <a:pt x="5437824" y="6288594"/>
                  <a:pt x="5447205" y="6324218"/>
                  <a:pt x="5455892" y="6350593"/>
                </a:cubicBezTo>
                <a:cubicBezTo>
                  <a:pt x="5455892" y="6368405"/>
                  <a:pt x="5455892" y="6377310"/>
                  <a:pt x="5464578" y="6395122"/>
                </a:cubicBezTo>
                <a:cubicBezTo>
                  <a:pt x="5464578" y="6404028"/>
                  <a:pt x="5464578" y="6412934"/>
                  <a:pt x="5473613" y="6421497"/>
                </a:cubicBezTo>
                <a:cubicBezTo>
                  <a:pt x="5473613" y="6439652"/>
                  <a:pt x="5473613" y="6448215"/>
                  <a:pt x="5482299" y="6466027"/>
                </a:cubicBezTo>
                <a:lnTo>
                  <a:pt x="5482299" y="6474933"/>
                </a:lnTo>
                <a:lnTo>
                  <a:pt x="5482299" y="6483839"/>
                </a:lnTo>
                <a:cubicBezTo>
                  <a:pt x="5482299" y="6492402"/>
                  <a:pt x="5482299" y="6492402"/>
                  <a:pt x="5482299" y="6492402"/>
                </a:cubicBezTo>
                <a:cubicBezTo>
                  <a:pt x="5491333" y="6492402"/>
                  <a:pt x="5491333" y="6501651"/>
                  <a:pt x="5491333" y="6501651"/>
                </a:cubicBezTo>
                <a:lnTo>
                  <a:pt x="5491333" y="6510556"/>
                </a:lnTo>
                <a:cubicBezTo>
                  <a:pt x="5491333" y="6519120"/>
                  <a:pt x="5500020" y="6537274"/>
                  <a:pt x="5500020" y="6545838"/>
                </a:cubicBezTo>
                <a:lnTo>
                  <a:pt x="5500020" y="6554743"/>
                </a:lnTo>
                <a:cubicBezTo>
                  <a:pt x="5509054" y="6572555"/>
                  <a:pt x="5509054" y="6590367"/>
                  <a:pt x="5518088" y="6608179"/>
                </a:cubicBezTo>
                <a:cubicBezTo>
                  <a:pt x="5526948" y="6648084"/>
                  <a:pt x="5537980" y="6690130"/>
                  <a:pt x="5550142" y="6733289"/>
                </a:cubicBezTo>
                <a:lnTo>
                  <a:pt x="5586885" y="6858000"/>
                </a:lnTo>
                <a:lnTo>
                  <a:pt x="3193068" y="6858000"/>
                </a:lnTo>
                <a:lnTo>
                  <a:pt x="2965815" y="6658413"/>
                </a:lnTo>
                <a:cubicBezTo>
                  <a:pt x="2371795" y="6180733"/>
                  <a:pt x="1632390" y="5883975"/>
                  <a:pt x="824881" y="5845012"/>
                </a:cubicBezTo>
                <a:cubicBezTo>
                  <a:pt x="638640" y="5463771"/>
                  <a:pt x="346075" y="5144186"/>
                  <a:pt x="0" y="4913660"/>
                </a:cubicBezTo>
                <a:lnTo>
                  <a:pt x="0" y="4912460"/>
                </a:lnTo>
                <a:lnTo>
                  <a:pt x="0" y="4904063"/>
                </a:lnTo>
                <a:lnTo>
                  <a:pt x="0" y="4881270"/>
                </a:lnTo>
                <a:lnTo>
                  <a:pt x="0" y="4836884"/>
                </a:lnTo>
                <a:lnTo>
                  <a:pt x="0" y="4804344"/>
                </a:lnTo>
                <a:lnTo>
                  <a:pt x="0" y="4763707"/>
                </a:lnTo>
                <a:lnTo>
                  <a:pt x="0" y="4714072"/>
                </a:lnTo>
                <a:lnTo>
                  <a:pt x="0" y="4654541"/>
                </a:lnTo>
                <a:lnTo>
                  <a:pt x="0" y="4584213"/>
                </a:lnTo>
                <a:lnTo>
                  <a:pt x="0" y="4502189"/>
                </a:lnTo>
                <a:lnTo>
                  <a:pt x="0" y="4407568"/>
                </a:lnTo>
                <a:lnTo>
                  <a:pt x="0" y="4299452"/>
                </a:lnTo>
                <a:lnTo>
                  <a:pt x="0" y="4176941"/>
                </a:lnTo>
                <a:lnTo>
                  <a:pt x="0" y="4039134"/>
                </a:lnTo>
                <a:lnTo>
                  <a:pt x="0" y="3885132"/>
                </a:lnTo>
                <a:lnTo>
                  <a:pt x="0" y="3714036"/>
                </a:lnTo>
                <a:lnTo>
                  <a:pt x="0" y="3524945"/>
                </a:lnTo>
                <a:lnTo>
                  <a:pt x="0" y="3316960"/>
                </a:lnTo>
                <a:lnTo>
                  <a:pt x="0" y="3089182"/>
                </a:lnTo>
                <a:lnTo>
                  <a:pt x="0" y="2840710"/>
                </a:lnTo>
                <a:lnTo>
                  <a:pt x="0" y="2570644"/>
                </a:lnTo>
                <a:lnTo>
                  <a:pt x="0" y="2278086"/>
                </a:lnTo>
                <a:lnTo>
                  <a:pt x="0" y="1962135"/>
                </a:lnTo>
                <a:lnTo>
                  <a:pt x="0" y="1621892"/>
                </a:lnTo>
                <a:lnTo>
                  <a:pt x="0" y="1256456"/>
                </a:lnTo>
                <a:lnTo>
                  <a:pt x="0" y="864929"/>
                </a:lnTo>
                <a:lnTo>
                  <a:pt x="0" y="446410"/>
                </a:lnTo>
                <a:close/>
              </a:path>
            </a:pathLst>
          </a:custGeom>
        </p:spPr>
        <p:txBody>
          <a:bodyPr wrap="square">
            <a:noAutofit/>
          </a:bodyPr>
          <a:lstStyle>
            <a:lvl1pPr>
              <a:defRPr b="0" i="0">
                <a:latin typeface="Arial" panose="020B0604020202020204" pitchFamily="34" charset="0"/>
                <a:cs typeface="Arial" panose="020B0604020202020204" pitchFamily="34" charset="0"/>
              </a:defRPr>
            </a:lvl1pPr>
          </a:lstStyle>
          <a:p>
            <a:endParaRPr lang="en-US" dirty="0"/>
          </a:p>
        </p:txBody>
      </p:sp>
      <p:pic>
        <p:nvPicPr>
          <p:cNvPr id="30" name="Picture 29" descr="A picture containing drawing, light&#10;&#10;Description automatically generated">
            <a:extLst>
              <a:ext uri="{FF2B5EF4-FFF2-40B4-BE49-F238E27FC236}">
                <a16:creationId xmlns:a16="http://schemas.microsoft.com/office/drawing/2014/main" id="{FDCA187B-9302-6945-BCC4-BCDC5AD3EE2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1" name="Picture 30" descr="A picture containing accessory, umbrella&#10;&#10;Description automatically generated">
            <a:extLst>
              <a:ext uri="{FF2B5EF4-FFF2-40B4-BE49-F238E27FC236}">
                <a16:creationId xmlns:a16="http://schemas.microsoft.com/office/drawing/2014/main" id="{FE82E8C1-57EE-304A-8A0B-E63BDCC1986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4902200"/>
            <a:ext cx="3200400" cy="1955800"/>
          </a:xfrm>
          <a:prstGeom prst="rect">
            <a:avLst/>
          </a:prstGeom>
        </p:spPr>
      </p:pic>
      <p:sp>
        <p:nvSpPr>
          <p:cNvPr id="32" name="Content Placeholder 5">
            <a:extLst>
              <a:ext uri="{FF2B5EF4-FFF2-40B4-BE49-F238E27FC236}">
                <a16:creationId xmlns:a16="http://schemas.microsoft.com/office/drawing/2014/main" id="{2E429DC3-1DF2-4D4E-B5A9-2BD271D671C6}"/>
              </a:ext>
            </a:extLst>
          </p:cNvPr>
          <p:cNvSpPr>
            <a:spLocks noGrp="1"/>
          </p:cNvSpPr>
          <p:nvPr>
            <p:ph sz="quarter" idx="4"/>
          </p:nvPr>
        </p:nvSpPr>
        <p:spPr>
          <a:xfrm>
            <a:off x="6820524" y="2081330"/>
            <a:ext cx="4774368" cy="3684588"/>
          </a:xfrm>
          <a:prstGeom prst="rect">
            <a:avLst/>
          </a:prstGeom>
        </p:spPr>
        <p:txBody>
          <a:bodyPr/>
          <a:lstStyle>
            <a:lvl1pPr marL="228600" indent="-228600">
              <a:buFontTx/>
              <a:buBlip>
                <a:blip r:embed="rId4"/>
              </a:buBlip>
              <a:defRPr sz="1600" b="0" i="0">
                <a:solidFill>
                  <a:schemeClr val="bg1"/>
                </a:solidFill>
                <a:latin typeface="Arial" panose="020B0604020202020204" pitchFamily="34" charset="0"/>
                <a:cs typeface="Arial" panose="020B0604020202020204" pitchFamily="34" charset="0"/>
              </a:defRPr>
            </a:lvl1pPr>
            <a:lvl2pPr marL="685800" indent="-228600">
              <a:buFontTx/>
              <a:buBlip>
                <a:blip r:embed="rId5"/>
              </a:buBlip>
              <a:defRPr sz="1400" b="0" i="0">
                <a:solidFill>
                  <a:schemeClr val="bg1"/>
                </a:solidFill>
                <a:latin typeface="Arial" panose="020B0604020202020204" pitchFamily="34" charset="0"/>
                <a:cs typeface="Arial" panose="020B0604020202020204" pitchFamily="34" charset="0"/>
              </a:defRPr>
            </a:lvl2pPr>
          </a:lstStyle>
          <a:p>
            <a:pPr lvl="0"/>
            <a:r>
              <a:rPr lang="en-GB" dirty="0"/>
              <a:t>Click to edit Master text styles</a:t>
            </a:r>
          </a:p>
          <a:p>
            <a:pPr lvl="1"/>
            <a:r>
              <a:rPr lang="en-GB" dirty="0"/>
              <a:t>Second level</a:t>
            </a:r>
          </a:p>
        </p:txBody>
      </p:sp>
      <p:sp>
        <p:nvSpPr>
          <p:cNvPr id="34" name="Text Placeholder 2">
            <a:extLst>
              <a:ext uri="{FF2B5EF4-FFF2-40B4-BE49-F238E27FC236}">
                <a16:creationId xmlns:a16="http://schemas.microsoft.com/office/drawing/2014/main" id="{C6E3EEDA-D6E8-1646-BC48-C5CA7F5F6D65}"/>
              </a:ext>
            </a:extLst>
          </p:cNvPr>
          <p:cNvSpPr>
            <a:spLocks noGrp="1"/>
          </p:cNvSpPr>
          <p:nvPr>
            <p:ph type="body" idx="1" hasCustomPrompt="1"/>
          </p:nvPr>
        </p:nvSpPr>
        <p:spPr>
          <a:xfrm>
            <a:off x="6820525" y="429484"/>
            <a:ext cx="4774368" cy="823912"/>
          </a:xfrm>
          <a:prstGeom prst="rect">
            <a:avLst/>
          </a:prstGeom>
        </p:spPr>
        <p:txBody>
          <a:bodyPr anchor="t" anchorCtr="0"/>
          <a:lstStyle>
            <a:lvl1pPr marL="0" indent="0">
              <a:lnSpc>
                <a:spcPts val="3000"/>
              </a:lnSpc>
              <a:buNone/>
              <a:defRPr sz="3700" b="1" i="0">
                <a:solidFill>
                  <a:schemeClr val="bg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Page Title</a:t>
            </a:r>
          </a:p>
        </p:txBody>
      </p:sp>
      <p:sp>
        <p:nvSpPr>
          <p:cNvPr id="35" name="Text Placeholder 2">
            <a:extLst>
              <a:ext uri="{FF2B5EF4-FFF2-40B4-BE49-F238E27FC236}">
                <a16:creationId xmlns:a16="http://schemas.microsoft.com/office/drawing/2014/main" id="{05063A42-3403-4C46-8BBA-7F39A087C220}"/>
              </a:ext>
            </a:extLst>
          </p:cNvPr>
          <p:cNvSpPr>
            <a:spLocks noGrp="1"/>
          </p:cNvSpPr>
          <p:nvPr>
            <p:ph type="body" idx="10" hasCustomPrompt="1"/>
          </p:nvPr>
        </p:nvSpPr>
        <p:spPr>
          <a:xfrm>
            <a:off x="6820524" y="1257418"/>
            <a:ext cx="4774368" cy="823912"/>
          </a:xfrm>
          <a:prstGeom prst="rect">
            <a:avLst/>
          </a:prstGeom>
        </p:spPr>
        <p:txBody>
          <a:bodyPr anchor="t" anchorCtr="0"/>
          <a:lstStyle>
            <a:lvl1pPr marL="0" indent="0">
              <a:buNone/>
              <a:defRPr sz="2400" b="1" i="0">
                <a:solidFill>
                  <a:schemeClr val="bg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Subtitle</a:t>
            </a:r>
          </a:p>
        </p:txBody>
      </p:sp>
      <p:sp>
        <p:nvSpPr>
          <p:cNvPr id="12" name="Text Placeholder 2">
            <a:extLst>
              <a:ext uri="{FF2B5EF4-FFF2-40B4-BE49-F238E27FC236}">
                <a16:creationId xmlns:a16="http://schemas.microsoft.com/office/drawing/2014/main" id="{3DD1A604-DE20-0147-9CFF-F2C753FD31CC}"/>
              </a:ext>
            </a:extLst>
          </p:cNvPr>
          <p:cNvSpPr>
            <a:spLocks noGrp="1"/>
          </p:cNvSpPr>
          <p:nvPr>
            <p:ph type="body" sz="quarter" idx="17" hasCustomPrompt="1"/>
          </p:nvPr>
        </p:nvSpPr>
        <p:spPr>
          <a:xfrm>
            <a:off x="224117" y="358588"/>
            <a:ext cx="5540189" cy="517842"/>
          </a:xfrm>
          <a:prstGeom prst="rect">
            <a:avLst/>
          </a:prstGeom>
        </p:spPr>
        <p:txBody>
          <a:bodyPr/>
          <a:lstStyle>
            <a:lvl1pPr algn="l">
              <a:buNone/>
              <a:defRPr b="0" i="0">
                <a:latin typeface="Arial" panose="020B0604020202020204" pitchFamily="34" charset="0"/>
                <a:cs typeface="Arial" panose="020B0604020202020204" pitchFamily="34" charset="0"/>
              </a:defRPr>
            </a:lvl1pPr>
          </a:lstStyle>
          <a:p>
            <a:pPr lvl="0"/>
            <a:r>
              <a:rPr lang="en-US" dirty="0"/>
              <a:t>Please ensure your picture settings are not set to tile or distort the image or placeholder</a:t>
            </a:r>
          </a:p>
        </p:txBody>
      </p:sp>
      <p:sp>
        <p:nvSpPr>
          <p:cNvPr id="13" name="Freeform 1">
            <a:extLst>
              <a:ext uri="{FF2B5EF4-FFF2-40B4-BE49-F238E27FC236}">
                <a16:creationId xmlns:a16="http://schemas.microsoft.com/office/drawing/2014/main" id="{10C3F2EF-44CB-804A-A784-3C6B93691B6B}"/>
              </a:ext>
            </a:extLst>
          </p:cNvPr>
          <p:cNvSpPr>
            <a:spLocks noChangeArrowheads="1"/>
          </p:cNvSpPr>
          <p:nvPr userDrawn="1"/>
        </p:nvSpPr>
        <p:spPr bwMode="auto">
          <a:xfrm>
            <a:off x="5250654" y="1618938"/>
            <a:ext cx="1804715" cy="5239062"/>
          </a:xfrm>
          <a:custGeom>
            <a:avLst/>
            <a:gdLst>
              <a:gd name="T0" fmla="*/ 5906 w 5907"/>
              <a:gd name="T1" fmla="*/ 17155 h 17156"/>
              <a:gd name="T2" fmla="*/ 5906 w 5907"/>
              <a:gd name="T3" fmla="*/ 17155 h 17156"/>
              <a:gd name="T4" fmla="*/ 1094 w 5907"/>
              <a:gd name="T5" fmla="*/ 17155 h 17156"/>
              <a:gd name="T6" fmla="*/ 0 w 5907"/>
              <a:gd name="T7" fmla="*/ 9812 h 17156"/>
              <a:gd name="T8" fmla="*/ 1969 w 5907"/>
              <a:gd name="T9" fmla="*/ 0 h 17156"/>
              <a:gd name="T10" fmla="*/ 1782 w 5907"/>
              <a:gd name="T11" fmla="*/ 3219 h 17156"/>
              <a:gd name="T12" fmla="*/ 5906 w 5907"/>
              <a:gd name="T13" fmla="*/ 17155 h 17156"/>
            </a:gdLst>
            <a:ahLst/>
            <a:cxnLst>
              <a:cxn ang="0">
                <a:pos x="T0" y="T1"/>
              </a:cxn>
              <a:cxn ang="0">
                <a:pos x="T2" y="T3"/>
              </a:cxn>
              <a:cxn ang="0">
                <a:pos x="T4" y="T5"/>
              </a:cxn>
              <a:cxn ang="0">
                <a:pos x="T6" y="T7"/>
              </a:cxn>
              <a:cxn ang="0">
                <a:pos x="T8" y="T9"/>
              </a:cxn>
              <a:cxn ang="0">
                <a:pos x="T10" y="T11"/>
              </a:cxn>
              <a:cxn ang="0">
                <a:pos x="T12" y="T13"/>
              </a:cxn>
            </a:cxnLst>
            <a:rect l="0" t="0" r="r" b="b"/>
            <a:pathLst>
              <a:path w="5907" h="17156">
                <a:moveTo>
                  <a:pt x="5906" y="17155"/>
                </a:moveTo>
                <a:lnTo>
                  <a:pt x="5906" y="17155"/>
                </a:lnTo>
                <a:cubicBezTo>
                  <a:pt x="1094" y="17155"/>
                  <a:pt x="1094" y="17155"/>
                  <a:pt x="1094" y="17155"/>
                </a:cubicBezTo>
                <a:cubicBezTo>
                  <a:pt x="375" y="14812"/>
                  <a:pt x="0" y="12343"/>
                  <a:pt x="0" y="9812"/>
                </a:cubicBezTo>
                <a:cubicBezTo>
                  <a:pt x="0" y="6344"/>
                  <a:pt x="719" y="3000"/>
                  <a:pt x="1969" y="0"/>
                </a:cubicBezTo>
                <a:cubicBezTo>
                  <a:pt x="1844" y="1031"/>
                  <a:pt x="1782" y="2125"/>
                  <a:pt x="1782" y="3219"/>
                </a:cubicBezTo>
                <a:cubicBezTo>
                  <a:pt x="1782" y="8344"/>
                  <a:pt x="3281" y="13124"/>
                  <a:pt x="5906" y="17155"/>
                </a:cubicBezTo>
              </a:path>
            </a:pathLst>
          </a:custGeom>
          <a:blipFill dpi="0" rotWithShape="1">
            <a:blip r:embed="rId6" cstate="screen">
              <a:extLst>
                <a:ext uri="{28A0092B-C50C-407E-A947-70E740481C1C}">
                  <a14:useLocalDpi xmlns:a14="http://schemas.microsoft.com/office/drawing/2010/main"/>
                </a:ext>
              </a:extLst>
            </a:blip>
            <a:srcRect/>
            <a:tile tx="0" ty="0" sx="18000" sy="18000" flip="none" algn="tl"/>
          </a:blipFill>
          <a:ln>
            <a:noFill/>
          </a:ln>
          <a:effectLst/>
        </p:spPr>
        <p:txBody>
          <a:bodyPr wrap="none" anchor="ctr"/>
          <a:lstStyle/>
          <a:p>
            <a:endParaRPr lang="en-US" b="0" i="0" dirty="0">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A106DB98-C75B-5D45-A9BC-E92A1EE4DBFA}"/>
              </a:ext>
            </a:extLst>
          </p:cNvPr>
          <p:cNvPicPr>
            <a:picLocks noChangeAspect="1"/>
          </p:cNvPicPr>
          <p:nvPr userDrawn="1"/>
        </p:nvPicPr>
        <p:blipFill>
          <a:blip r:embed="rId7"/>
          <a:stretch>
            <a:fillRect/>
          </a:stretch>
        </p:blipFill>
        <p:spPr>
          <a:xfrm>
            <a:off x="169334" y="6107317"/>
            <a:ext cx="558799" cy="596053"/>
          </a:xfrm>
          <a:prstGeom prst="rect">
            <a:avLst/>
          </a:prstGeom>
        </p:spPr>
      </p:pic>
    </p:spTree>
    <p:extLst>
      <p:ext uri="{BB962C8B-B14F-4D97-AF65-F5344CB8AC3E}">
        <p14:creationId xmlns:p14="http://schemas.microsoft.com/office/powerpoint/2010/main" val="10893280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 Points">
    <p:bg>
      <p:bgPr>
        <a:solidFill>
          <a:schemeClr val="bg1"/>
        </a:solidFill>
        <a:effectLst/>
      </p:bgPr>
    </p:bg>
    <p:spTree>
      <p:nvGrpSpPr>
        <p:cNvPr id="1" name=""/>
        <p:cNvGrpSpPr/>
        <p:nvPr/>
      </p:nvGrpSpPr>
      <p:grpSpPr>
        <a:xfrm>
          <a:off x="0" y="0"/>
          <a:ext cx="0" cy="0"/>
          <a:chOff x="0" y="0"/>
          <a:chExt cx="0" cy="0"/>
        </a:xfrm>
      </p:grpSpPr>
      <p:pic>
        <p:nvPicPr>
          <p:cNvPr id="30" name="Picture 29" descr="A picture containing drawing, light&#10;&#10;Description automatically generated">
            <a:extLst>
              <a:ext uri="{FF2B5EF4-FFF2-40B4-BE49-F238E27FC236}">
                <a16:creationId xmlns:a16="http://schemas.microsoft.com/office/drawing/2014/main" id="{FDCA187B-9302-6945-BCC4-BCDC5AD3EE2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28600"/>
            <a:ext cx="12192000" cy="6858000"/>
          </a:xfrm>
          <a:prstGeom prst="rect">
            <a:avLst/>
          </a:prstGeom>
        </p:spPr>
      </p:pic>
      <p:pic>
        <p:nvPicPr>
          <p:cNvPr id="31" name="Picture 30" descr="A picture containing accessory, umbrella&#10;&#10;Description automatically generated">
            <a:extLst>
              <a:ext uri="{FF2B5EF4-FFF2-40B4-BE49-F238E27FC236}">
                <a16:creationId xmlns:a16="http://schemas.microsoft.com/office/drawing/2014/main" id="{FE82E8C1-57EE-304A-8A0B-E63BDCC1986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4902200"/>
            <a:ext cx="3200400" cy="1955800"/>
          </a:xfrm>
          <a:prstGeom prst="rect">
            <a:avLst/>
          </a:prstGeom>
        </p:spPr>
      </p:pic>
      <p:sp>
        <p:nvSpPr>
          <p:cNvPr id="32" name="Content Placeholder 5">
            <a:extLst>
              <a:ext uri="{FF2B5EF4-FFF2-40B4-BE49-F238E27FC236}">
                <a16:creationId xmlns:a16="http://schemas.microsoft.com/office/drawing/2014/main" id="{2E429DC3-1DF2-4D4E-B5A9-2BD271D671C6}"/>
              </a:ext>
            </a:extLst>
          </p:cNvPr>
          <p:cNvSpPr>
            <a:spLocks noGrp="1"/>
          </p:cNvSpPr>
          <p:nvPr>
            <p:ph sz="quarter" idx="4"/>
          </p:nvPr>
        </p:nvSpPr>
        <p:spPr>
          <a:xfrm>
            <a:off x="6820524" y="2081330"/>
            <a:ext cx="4774368" cy="3684588"/>
          </a:xfrm>
          <a:prstGeom prst="rect">
            <a:avLst/>
          </a:prstGeom>
        </p:spPr>
        <p:txBody>
          <a:bodyPr/>
          <a:lstStyle>
            <a:lvl1pPr marL="228600" indent="-228600">
              <a:buFontTx/>
              <a:buBlip>
                <a:blip r:embed="rId4"/>
              </a:buBlip>
              <a:defRPr sz="1600" b="0" i="0">
                <a:solidFill>
                  <a:schemeClr val="bg1"/>
                </a:solidFill>
                <a:latin typeface="Arial" panose="020B0604020202020204" pitchFamily="34" charset="0"/>
                <a:cs typeface="Arial" panose="020B0604020202020204" pitchFamily="34" charset="0"/>
              </a:defRPr>
            </a:lvl1pPr>
            <a:lvl2pPr marL="685800" indent="-228600">
              <a:buFontTx/>
              <a:buBlip>
                <a:blip r:embed="rId5"/>
              </a:buBlip>
              <a:defRPr sz="1400" b="0" i="0">
                <a:solidFill>
                  <a:schemeClr val="bg1"/>
                </a:solidFill>
                <a:latin typeface="Arial" panose="020B0604020202020204" pitchFamily="34" charset="0"/>
                <a:cs typeface="Arial" panose="020B0604020202020204" pitchFamily="34" charset="0"/>
              </a:defRPr>
            </a:lvl2pPr>
          </a:lstStyle>
          <a:p>
            <a:pPr lvl="0"/>
            <a:r>
              <a:rPr lang="en-GB" dirty="0"/>
              <a:t>Click to edit Master text styles</a:t>
            </a:r>
          </a:p>
          <a:p>
            <a:pPr lvl="1"/>
            <a:r>
              <a:rPr lang="en-GB" dirty="0"/>
              <a:t>Second level</a:t>
            </a:r>
          </a:p>
        </p:txBody>
      </p:sp>
      <p:sp>
        <p:nvSpPr>
          <p:cNvPr id="10" name="Text Placeholder 2">
            <a:extLst>
              <a:ext uri="{FF2B5EF4-FFF2-40B4-BE49-F238E27FC236}">
                <a16:creationId xmlns:a16="http://schemas.microsoft.com/office/drawing/2014/main" id="{A78929E9-ECCD-B544-B09D-CA0387042E8B}"/>
              </a:ext>
            </a:extLst>
          </p:cNvPr>
          <p:cNvSpPr>
            <a:spLocks noGrp="1"/>
          </p:cNvSpPr>
          <p:nvPr>
            <p:ph idx="11"/>
          </p:nvPr>
        </p:nvSpPr>
        <p:spPr>
          <a:xfrm>
            <a:off x="510988" y="2133600"/>
            <a:ext cx="4670612" cy="3245504"/>
          </a:xfrm>
          <a:prstGeom prst="rect">
            <a:avLst/>
          </a:prstGeom>
        </p:spPr>
        <p:txBody>
          <a:bodyPr vert="horz" lIns="91440" tIns="45720" rIns="91440" bIns="45720" rtlCol="0">
            <a:norm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Text Placeholder 2">
            <a:extLst>
              <a:ext uri="{FF2B5EF4-FFF2-40B4-BE49-F238E27FC236}">
                <a16:creationId xmlns:a16="http://schemas.microsoft.com/office/drawing/2014/main" id="{1FEB20DA-E2F6-F945-8E43-11FE80194FA7}"/>
              </a:ext>
            </a:extLst>
          </p:cNvPr>
          <p:cNvSpPr>
            <a:spLocks noGrp="1"/>
          </p:cNvSpPr>
          <p:nvPr>
            <p:ph type="body" idx="1" hasCustomPrompt="1"/>
          </p:nvPr>
        </p:nvSpPr>
        <p:spPr>
          <a:xfrm>
            <a:off x="528406" y="429484"/>
            <a:ext cx="5285926" cy="823912"/>
          </a:xfrm>
          <a:prstGeom prst="rect">
            <a:avLst/>
          </a:prstGeom>
        </p:spPr>
        <p:txBody>
          <a:bodyPr anchor="t" anchorCtr="0"/>
          <a:lstStyle>
            <a:lvl1pPr marL="0" indent="0">
              <a:lnSpc>
                <a:spcPts val="3000"/>
              </a:lnSpc>
              <a:buNone/>
              <a:defRPr sz="3700" b="1" i="0">
                <a:solidFill>
                  <a:srgbClr val="3B2359"/>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Page Title</a:t>
            </a:r>
          </a:p>
        </p:txBody>
      </p:sp>
      <p:sp>
        <p:nvSpPr>
          <p:cNvPr id="12" name="Text Placeholder 2">
            <a:extLst>
              <a:ext uri="{FF2B5EF4-FFF2-40B4-BE49-F238E27FC236}">
                <a16:creationId xmlns:a16="http://schemas.microsoft.com/office/drawing/2014/main" id="{2D12F8F1-250A-7845-88BD-A4DB19C1E742}"/>
              </a:ext>
            </a:extLst>
          </p:cNvPr>
          <p:cNvSpPr>
            <a:spLocks noGrp="1"/>
          </p:cNvSpPr>
          <p:nvPr>
            <p:ph type="body" idx="10" hasCustomPrompt="1"/>
          </p:nvPr>
        </p:nvSpPr>
        <p:spPr>
          <a:xfrm>
            <a:off x="528405" y="1257418"/>
            <a:ext cx="5285926" cy="823912"/>
          </a:xfrm>
          <a:prstGeom prst="rect">
            <a:avLst/>
          </a:prstGeom>
        </p:spPr>
        <p:txBody>
          <a:bodyPr anchor="t" anchorCtr="0"/>
          <a:lstStyle>
            <a:lvl1pPr marL="0" indent="0">
              <a:buNone/>
              <a:defRPr sz="2400" b="1" i="0">
                <a:solidFill>
                  <a:srgbClr val="3B2359"/>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Subtitle</a:t>
            </a:r>
          </a:p>
        </p:txBody>
      </p:sp>
      <p:sp>
        <p:nvSpPr>
          <p:cNvPr id="13" name="Text Placeholder 2">
            <a:extLst>
              <a:ext uri="{FF2B5EF4-FFF2-40B4-BE49-F238E27FC236}">
                <a16:creationId xmlns:a16="http://schemas.microsoft.com/office/drawing/2014/main" id="{308DB8ED-5B1B-D84B-9A15-100643A11FB0}"/>
              </a:ext>
            </a:extLst>
          </p:cNvPr>
          <p:cNvSpPr>
            <a:spLocks noGrp="1"/>
          </p:cNvSpPr>
          <p:nvPr>
            <p:ph type="body" sz="quarter" idx="12" hasCustomPrompt="1"/>
          </p:nvPr>
        </p:nvSpPr>
        <p:spPr>
          <a:xfrm>
            <a:off x="0" y="0"/>
            <a:ext cx="6686093" cy="336499"/>
          </a:xfrm>
          <a:prstGeom prst="rect">
            <a:avLst/>
          </a:prstGeom>
        </p:spPr>
        <p:txBody>
          <a:bodyPr/>
          <a:lstStyle>
            <a:lvl1pPr algn="l">
              <a:buNone/>
              <a:defRPr b="0" i="0">
                <a:latin typeface="Arial" panose="020B0604020202020204" pitchFamily="34" charset="0"/>
                <a:cs typeface="Arial" panose="020B0604020202020204" pitchFamily="34" charset="0"/>
              </a:defRPr>
            </a:lvl1pPr>
          </a:lstStyle>
          <a:p>
            <a:pPr lvl="0"/>
            <a:r>
              <a:rPr lang="en-US" dirty="0"/>
              <a:t>To copy and paste bullets to another slide, please enter some text first</a:t>
            </a:r>
          </a:p>
        </p:txBody>
      </p:sp>
      <p:sp>
        <p:nvSpPr>
          <p:cNvPr id="15" name="Freeform 1">
            <a:extLst>
              <a:ext uri="{FF2B5EF4-FFF2-40B4-BE49-F238E27FC236}">
                <a16:creationId xmlns:a16="http://schemas.microsoft.com/office/drawing/2014/main" id="{4EF9F4A8-EBA0-AE4A-8D58-1F780C90ED23}"/>
              </a:ext>
            </a:extLst>
          </p:cNvPr>
          <p:cNvSpPr>
            <a:spLocks noChangeArrowheads="1"/>
          </p:cNvSpPr>
          <p:nvPr userDrawn="1"/>
        </p:nvSpPr>
        <p:spPr bwMode="auto">
          <a:xfrm>
            <a:off x="5250654" y="1618938"/>
            <a:ext cx="1804715" cy="5239062"/>
          </a:xfrm>
          <a:custGeom>
            <a:avLst/>
            <a:gdLst>
              <a:gd name="T0" fmla="*/ 5906 w 5907"/>
              <a:gd name="T1" fmla="*/ 17155 h 17156"/>
              <a:gd name="T2" fmla="*/ 5906 w 5907"/>
              <a:gd name="T3" fmla="*/ 17155 h 17156"/>
              <a:gd name="T4" fmla="*/ 1094 w 5907"/>
              <a:gd name="T5" fmla="*/ 17155 h 17156"/>
              <a:gd name="T6" fmla="*/ 0 w 5907"/>
              <a:gd name="T7" fmla="*/ 9812 h 17156"/>
              <a:gd name="T8" fmla="*/ 1969 w 5907"/>
              <a:gd name="T9" fmla="*/ 0 h 17156"/>
              <a:gd name="T10" fmla="*/ 1782 w 5907"/>
              <a:gd name="T11" fmla="*/ 3219 h 17156"/>
              <a:gd name="T12" fmla="*/ 5906 w 5907"/>
              <a:gd name="T13" fmla="*/ 17155 h 17156"/>
            </a:gdLst>
            <a:ahLst/>
            <a:cxnLst>
              <a:cxn ang="0">
                <a:pos x="T0" y="T1"/>
              </a:cxn>
              <a:cxn ang="0">
                <a:pos x="T2" y="T3"/>
              </a:cxn>
              <a:cxn ang="0">
                <a:pos x="T4" y="T5"/>
              </a:cxn>
              <a:cxn ang="0">
                <a:pos x="T6" y="T7"/>
              </a:cxn>
              <a:cxn ang="0">
                <a:pos x="T8" y="T9"/>
              </a:cxn>
              <a:cxn ang="0">
                <a:pos x="T10" y="T11"/>
              </a:cxn>
              <a:cxn ang="0">
                <a:pos x="T12" y="T13"/>
              </a:cxn>
            </a:cxnLst>
            <a:rect l="0" t="0" r="r" b="b"/>
            <a:pathLst>
              <a:path w="5907" h="17156">
                <a:moveTo>
                  <a:pt x="5906" y="17155"/>
                </a:moveTo>
                <a:lnTo>
                  <a:pt x="5906" y="17155"/>
                </a:lnTo>
                <a:cubicBezTo>
                  <a:pt x="1094" y="17155"/>
                  <a:pt x="1094" y="17155"/>
                  <a:pt x="1094" y="17155"/>
                </a:cubicBezTo>
                <a:cubicBezTo>
                  <a:pt x="375" y="14812"/>
                  <a:pt x="0" y="12343"/>
                  <a:pt x="0" y="9812"/>
                </a:cubicBezTo>
                <a:cubicBezTo>
                  <a:pt x="0" y="6344"/>
                  <a:pt x="719" y="3000"/>
                  <a:pt x="1969" y="0"/>
                </a:cubicBezTo>
                <a:cubicBezTo>
                  <a:pt x="1844" y="1031"/>
                  <a:pt x="1782" y="2125"/>
                  <a:pt x="1782" y="3219"/>
                </a:cubicBezTo>
                <a:cubicBezTo>
                  <a:pt x="1782" y="8344"/>
                  <a:pt x="3281" y="13124"/>
                  <a:pt x="5906" y="17155"/>
                </a:cubicBezTo>
              </a:path>
            </a:pathLst>
          </a:custGeom>
          <a:blipFill dpi="0" rotWithShape="1">
            <a:blip r:embed="rId6" cstate="screen">
              <a:extLst>
                <a:ext uri="{28A0092B-C50C-407E-A947-70E740481C1C}">
                  <a14:useLocalDpi xmlns:a14="http://schemas.microsoft.com/office/drawing/2010/main"/>
                </a:ext>
              </a:extLst>
            </a:blip>
            <a:srcRect/>
            <a:tile tx="0" ty="0" sx="18000" sy="18000" flip="none" algn="tl"/>
          </a:blipFill>
          <a:ln>
            <a:noFill/>
          </a:ln>
          <a:effectLst/>
        </p:spPr>
        <p:txBody>
          <a:bodyPr wrap="none" anchor="ctr"/>
          <a:lstStyle/>
          <a:p>
            <a:endParaRPr lang="en-US" b="0" i="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4FD6B127-DEA9-A448-BE38-69903C893044}"/>
              </a:ext>
            </a:extLst>
          </p:cNvPr>
          <p:cNvSpPr txBox="1"/>
          <p:nvPr userDrawn="1"/>
        </p:nvSpPr>
        <p:spPr>
          <a:xfrm>
            <a:off x="11682714" y="6455932"/>
            <a:ext cx="509286" cy="369332"/>
          </a:xfrm>
          <a:prstGeom prst="rect">
            <a:avLst/>
          </a:prstGeom>
          <a:noFill/>
        </p:spPr>
        <p:txBody>
          <a:bodyPr wrap="square" rtlCol="0">
            <a:spAutoFit/>
          </a:bodyPr>
          <a:lstStyle/>
          <a:p>
            <a:fld id="{1BF9E93C-9FEF-AC49-B065-BB62548A58A6}" type="slidenum">
              <a:rPr lang="en-US" smtClean="0">
                <a:latin typeface="Arial" panose="020B0604020202020204" pitchFamily="34" charset="0"/>
                <a:cs typeface="Arial" panose="020B0604020202020204" pitchFamily="34" charset="0"/>
              </a:rPr>
              <a:t>‹N›</a:t>
            </a:fld>
            <a:endParaRPr lang="en-US" dirty="0">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3F785E6D-7308-1B4E-96D3-799676FBB07B}"/>
              </a:ext>
            </a:extLst>
          </p:cNvPr>
          <p:cNvPicPr>
            <a:picLocks noChangeAspect="1"/>
          </p:cNvPicPr>
          <p:nvPr userDrawn="1"/>
        </p:nvPicPr>
        <p:blipFill>
          <a:blip r:embed="rId7"/>
          <a:stretch>
            <a:fillRect/>
          </a:stretch>
        </p:blipFill>
        <p:spPr>
          <a:xfrm>
            <a:off x="169334" y="6107317"/>
            <a:ext cx="558799" cy="596053"/>
          </a:xfrm>
          <a:prstGeom prst="rect">
            <a:avLst/>
          </a:prstGeom>
        </p:spPr>
      </p:pic>
    </p:spTree>
    <p:extLst>
      <p:ext uri="{BB962C8B-B14F-4D97-AF65-F5344CB8AC3E}">
        <p14:creationId xmlns:p14="http://schemas.microsoft.com/office/powerpoint/2010/main" val="15773759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py only">
    <p:spTree>
      <p:nvGrpSpPr>
        <p:cNvPr id="1" name=""/>
        <p:cNvGrpSpPr/>
        <p:nvPr/>
      </p:nvGrpSpPr>
      <p:grpSpPr>
        <a:xfrm>
          <a:off x="0" y="0"/>
          <a:ext cx="0" cy="0"/>
          <a:chOff x="0" y="0"/>
          <a:chExt cx="0" cy="0"/>
        </a:xfrm>
      </p:grpSpPr>
      <p:pic>
        <p:nvPicPr>
          <p:cNvPr id="6" name="Picture 5" descr="A picture containing accessory, umbrella&#10;&#10;Description automatically generated">
            <a:extLst>
              <a:ext uri="{FF2B5EF4-FFF2-40B4-BE49-F238E27FC236}">
                <a16:creationId xmlns:a16="http://schemas.microsoft.com/office/drawing/2014/main" id="{143B1F0B-A2E2-4847-9A94-178E6857A67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902200"/>
            <a:ext cx="3200400" cy="1955800"/>
          </a:xfrm>
          <a:prstGeom prst="rect">
            <a:avLst/>
          </a:prstGeom>
        </p:spPr>
      </p:pic>
      <p:pic>
        <p:nvPicPr>
          <p:cNvPr id="8" name="Picture 7">
            <a:extLst>
              <a:ext uri="{FF2B5EF4-FFF2-40B4-BE49-F238E27FC236}">
                <a16:creationId xmlns:a16="http://schemas.microsoft.com/office/drawing/2014/main" id="{7908A93F-640C-8044-BB63-F1E260AA9EC6}"/>
              </a:ext>
            </a:extLst>
          </p:cNvPr>
          <p:cNvPicPr>
            <a:picLocks noChangeAspect="1"/>
          </p:cNvPicPr>
          <p:nvPr userDrawn="1"/>
        </p:nvPicPr>
        <p:blipFill>
          <a:blip r:embed="rId3"/>
          <a:stretch>
            <a:fillRect/>
          </a:stretch>
        </p:blipFill>
        <p:spPr>
          <a:xfrm>
            <a:off x="10350500" y="0"/>
            <a:ext cx="1841500" cy="2311400"/>
          </a:xfrm>
          <a:prstGeom prst="rect">
            <a:avLst/>
          </a:prstGeom>
        </p:spPr>
      </p:pic>
      <p:sp>
        <p:nvSpPr>
          <p:cNvPr id="10" name="Text Placeholder 2">
            <a:extLst>
              <a:ext uri="{FF2B5EF4-FFF2-40B4-BE49-F238E27FC236}">
                <a16:creationId xmlns:a16="http://schemas.microsoft.com/office/drawing/2014/main" id="{713862B4-2417-4A45-8EEE-31C9D19AA921}"/>
              </a:ext>
            </a:extLst>
          </p:cNvPr>
          <p:cNvSpPr>
            <a:spLocks noGrp="1"/>
          </p:cNvSpPr>
          <p:nvPr>
            <p:ph type="body" idx="1" hasCustomPrompt="1"/>
          </p:nvPr>
        </p:nvSpPr>
        <p:spPr>
          <a:xfrm>
            <a:off x="528406" y="429484"/>
            <a:ext cx="5285926" cy="823912"/>
          </a:xfrm>
          <a:prstGeom prst="rect">
            <a:avLst/>
          </a:prstGeom>
        </p:spPr>
        <p:txBody>
          <a:bodyPr anchor="t" anchorCtr="0"/>
          <a:lstStyle>
            <a:lvl1pPr marL="0" indent="0">
              <a:lnSpc>
                <a:spcPts val="3000"/>
              </a:lnSpc>
              <a:buNone/>
              <a:defRPr sz="3700" b="1" i="0">
                <a:solidFill>
                  <a:srgbClr val="3B2359"/>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Page Title</a:t>
            </a:r>
          </a:p>
        </p:txBody>
      </p:sp>
      <p:sp>
        <p:nvSpPr>
          <p:cNvPr id="11" name="Text Placeholder 2">
            <a:extLst>
              <a:ext uri="{FF2B5EF4-FFF2-40B4-BE49-F238E27FC236}">
                <a16:creationId xmlns:a16="http://schemas.microsoft.com/office/drawing/2014/main" id="{840BD8F5-8A19-8F49-8A10-3D8478FBE37A}"/>
              </a:ext>
            </a:extLst>
          </p:cNvPr>
          <p:cNvSpPr>
            <a:spLocks noGrp="1"/>
          </p:cNvSpPr>
          <p:nvPr>
            <p:ph type="body" idx="10" hasCustomPrompt="1"/>
          </p:nvPr>
        </p:nvSpPr>
        <p:spPr>
          <a:xfrm>
            <a:off x="528405" y="1257418"/>
            <a:ext cx="5285926" cy="823912"/>
          </a:xfrm>
          <a:prstGeom prst="rect">
            <a:avLst/>
          </a:prstGeom>
        </p:spPr>
        <p:txBody>
          <a:bodyPr anchor="t" anchorCtr="0"/>
          <a:lstStyle>
            <a:lvl1pPr marL="0" indent="0">
              <a:buNone/>
              <a:defRPr sz="2400" b="1" i="0">
                <a:solidFill>
                  <a:srgbClr val="3B2359"/>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Subtitle</a:t>
            </a:r>
          </a:p>
        </p:txBody>
      </p:sp>
      <p:sp>
        <p:nvSpPr>
          <p:cNvPr id="12" name="Text Placeholder 3">
            <a:extLst>
              <a:ext uri="{FF2B5EF4-FFF2-40B4-BE49-F238E27FC236}">
                <a16:creationId xmlns:a16="http://schemas.microsoft.com/office/drawing/2014/main" id="{1395A415-23D5-5C41-8026-EEE3F529899D}"/>
              </a:ext>
            </a:extLst>
          </p:cNvPr>
          <p:cNvSpPr>
            <a:spLocks noGrp="1"/>
          </p:cNvSpPr>
          <p:nvPr>
            <p:ph type="body" sz="half" idx="2"/>
          </p:nvPr>
        </p:nvSpPr>
        <p:spPr>
          <a:xfrm>
            <a:off x="528101" y="2088825"/>
            <a:ext cx="5285926" cy="3262562"/>
          </a:xfrm>
          <a:prstGeom prst="rect">
            <a:avLst/>
          </a:prstGeom>
        </p:spPr>
        <p:txBody>
          <a:bodyPr/>
          <a:lstStyle>
            <a:lvl1pPr marL="0" indent="0">
              <a:buNone/>
              <a:defRPr sz="1600" b="0" i="0">
                <a:solidFill>
                  <a:srgbClr val="3B2359"/>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13" name="Text Placeholder 3">
            <a:extLst>
              <a:ext uri="{FF2B5EF4-FFF2-40B4-BE49-F238E27FC236}">
                <a16:creationId xmlns:a16="http://schemas.microsoft.com/office/drawing/2014/main" id="{94208A6B-0F9D-BC4A-8681-85B9CD52C859}"/>
              </a:ext>
            </a:extLst>
          </p:cNvPr>
          <p:cNvSpPr>
            <a:spLocks noGrp="1"/>
          </p:cNvSpPr>
          <p:nvPr>
            <p:ph type="body" sz="half" idx="11"/>
          </p:nvPr>
        </p:nvSpPr>
        <p:spPr>
          <a:xfrm>
            <a:off x="6377975" y="2088825"/>
            <a:ext cx="5285926" cy="3262562"/>
          </a:xfrm>
          <a:prstGeom prst="rect">
            <a:avLst/>
          </a:prstGeom>
        </p:spPr>
        <p:txBody>
          <a:bodyPr/>
          <a:lstStyle>
            <a:lvl1pPr marL="0" indent="0">
              <a:buNone/>
              <a:defRPr sz="1600" b="0" i="0">
                <a:solidFill>
                  <a:srgbClr val="3B2359"/>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14" name="Freeform 1">
            <a:extLst>
              <a:ext uri="{FF2B5EF4-FFF2-40B4-BE49-F238E27FC236}">
                <a16:creationId xmlns:a16="http://schemas.microsoft.com/office/drawing/2014/main" id="{12BAEA88-9878-8941-9467-A8EA7518775A}"/>
              </a:ext>
            </a:extLst>
          </p:cNvPr>
          <p:cNvSpPr>
            <a:spLocks noChangeArrowheads="1"/>
          </p:cNvSpPr>
          <p:nvPr userDrawn="1"/>
        </p:nvSpPr>
        <p:spPr bwMode="auto">
          <a:xfrm>
            <a:off x="10917888" y="0"/>
            <a:ext cx="1274112" cy="1948721"/>
          </a:xfrm>
          <a:custGeom>
            <a:avLst/>
            <a:gdLst>
              <a:gd name="T0" fmla="*/ 4187 w 4188"/>
              <a:gd name="T1" fmla="*/ 0 h 6406"/>
              <a:gd name="T2" fmla="*/ 4187 w 4188"/>
              <a:gd name="T3" fmla="*/ 0 h 6406"/>
              <a:gd name="T4" fmla="*/ 4187 w 4188"/>
              <a:gd name="T5" fmla="*/ 6405 h 6406"/>
              <a:gd name="T6" fmla="*/ 438 w 4188"/>
              <a:gd name="T7" fmla="*/ 1812 h 6406"/>
              <a:gd name="T8" fmla="*/ 0 w 4188"/>
              <a:gd name="T9" fmla="*/ 0 h 6406"/>
              <a:gd name="T10" fmla="*/ 4187 w 4188"/>
              <a:gd name="T11" fmla="*/ 0 h 6406"/>
            </a:gdLst>
            <a:ahLst/>
            <a:cxnLst>
              <a:cxn ang="0">
                <a:pos x="T0" y="T1"/>
              </a:cxn>
              <a:cxn ang="0">
                <a:pos x="T2" y="T3"/>
              </a:cxn>
              <a:cxn ang="0">
                <a:pos x="T4" y="T5"/>
              </a:cxn>
              <a:cxn ang="0">
                <a:pos x="T6" y="T7"/>
              </a:cxn>
              <a:cxn ang="0">
                <a:pos x="T8" y="T9"/>
              </a:cxn>
              <a:cxn ang="0">
                <a:pos x="T10" y="T11"/>
              </a:cxn>
            </a:cxnLst>
            <a:rect l="0" t="0" r="r" b="b"/>
            <a:pathLst>
              <a:path w="4188" h="6406">
                <a:moveTo>
                  <a:pt x="4187" y="0"/>
                </a:moveTo>
                <a:lnTo>
                  <a:pt x="4187" y="0"/>
                </a:lnTo>
                <a:cubicBezTo>
                  <a:pt x="4187" y="6405"/>
                  <a:pt x="4187" y="6405"/>
                  <a:pt x="4187" y="6405"/>
                </a:cubicBezTo>
                <a:cubicBezTo>
                  <a:pt x="3187" y="4686"/>
                  <a:pt x="1906" y="3125"/>
                  <a:pt x="438" y="1812"/>
                </a:cubicBezTo>
                <a:cubicBezTo>
                  <a:pt x="250" y="1219"/>
                  <a:pt x="125" y="625"/>
                  <a:pt x="0" y="0"/>
                </a:cubicBezTo>
                <a:lnTo>
                  <a:pt x="4187" y="0"/>
                </a:lnTo>
              </a:path>
            </a:pathLst>
          </a:custGeom>
          <a:blipFill dpi="0" rotWithShape="1">
            <a:blip r:embed="rId4" cstate="email">
              <a:extLst>
                <a:ext uri="{28A0092B-C50C-407E-A947-70E740481C1C}">
                  <a14:useLocalDpi xmlns:a14="http://schemas.microsoft.com/office/drawing/2010/main"/>
                </a:ext>
              </a:extLst>
            </a:blip>
            <a:srcRect/>
            <a:stretch>
              <a:fillRect/>
            </a:stretch>
          </a:blipFill>
          <a:ln>
            <a:noFill/>
          </a:ln>
          <a:effectLst/>
        </p:spPr>
        <p:txBody>
          <a:bodyPr wrap="none" anchor="ctr"/>
          <a:lstStyle/>
          <a:p>
            <a:endParaRPr lang="en-US" b="0" i="0"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F9B9D7AC-9234-8C4C-9E0E-EE72C8A22CD6}"/>
              </a:ext>
            </a:extLst>
          </p:cNvPr>
          <p:cNvSpPr txBox="1"/>
          <p:nvPr userDrawn="1"/>
        </p:nvSpPr>
        <p:spPr>
          <a:xfrm>
            <a:off x="11682714" y="6455932"/>
            <a:ext cx="509286" cy="369332"/>
          </a:xfrm>
          <a:prstGeom prst="rect">
            <a:avLst/>
          </a:prstGeom>
          <a:noFill/>
        </p:spPr>
        <p:txBody>
          <a:bodyPr wrap="square" rtlCol="0">
            <a:spAutoFit/>
          </a:bodyPr>
          <a:lstStyle/>
          <a:p>
            <a:fld id="{1BF9E93C-9FEF-AC49-B065-BB62548A58A6}" type="slidenum">
              <a:rPr lang="en-US" smtClean="0">
                <a:latin typeface="Arial" panose="020B0604020202020204" pitchFamily="34" charset="0"/>
                <a:cs typeface="Arial" panose="020B0604020202020204" pitchFamily="34" charset="0"/>
              </a:rPr>
              <a:t>‹N›</a:t>
            </a:fld>
            <a:endParaRPr lang="en-US" dirty="0">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4E96F402-63A5-A94D-A5BA-79A16DDC7532}"/>
              </a:ext>
            </a:extLst>
          </p:cNvPr>
          <p:cNvPicPr>
            <a:picLocks noChangeAspect="1"/>
          </p:cNvPicPr>
          <p:nvPr userDrawn="1"/>
        </p:nvPicPr>
        <p:blipFill>
          <a:blip r:embed="rId5"/>
          <a:stretch>
            <a:fillRect/>
          </a:stretch>
        </p:blipFill>
        <p:spPr>
          <a:xfrm>
            <a:off x="169334" y="6107317"/>
            <a:ext cx="558799" cy="596053"/>
          </a:xfrm>
          <a:prstGeom prst="rect">
            <a:avLst/>
          </a:prstGeom>
        </p:spPr>
      </p:pic>
    </p:spTree>
    <p:extLst>
      <p:ext uri="{BB962C8B-B14F-4D97-AF65-F5344CB8AC3E}">
        <p14:creationId xmlns:p14="http://schemas.microsoft.com/office/powerpoint/2010/main" val="39263373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ull Page Image and Title">
    <p:spTree>
      <p:nvGrpSpPr>
        <p:cNvPr id="1" name=""/>
        <p:cNvGrpSpPr/>
        <p:nvPr/>
      </p:nvGrpSpPr>
      <p:grpSpPr>
        <a:xfrm>
          <a:off x="0" y="0"/>
          <a:ext cx="0" cy="0"/>
          <a:chOff x="0" y="0"/>
          <a:chExt cx="0" cy="0"/>
        </a:xfrm>
      </p:grpSpPr>
      <p:sp>
        <p:nvSpPr>
          <p:cNvPr id="28" name="Picture Placeholder 27">
            <a:extLst>
              <a:ext uri="{FF2B5EF4-FFF2-40B4-BE49-F238E27FC236}">
                <a16:creationId xmlns:a16="http://schemas.microsoft.com/office/drawing/2014/main" id="{43104E4D-8405-A14D-B0F9-F59C7ABC6D54}"/>
              </a:ext>
            </a:extLst>
          </p:cNvPr>
          <p:cNvSpPr>
            <a:spLocks noGrp="1"/>
          </p:cNvSpPr>
          <p:nvPr>
            <p:ph type="pic" sz="quarter" idx="10"/>
          </p:nvPr>
        </p:nvSpPr>
        <p:spPr>
          <a:xfrm>
            <a:off x="-8164" y="0"/>
            <a:ext cx="12200164" cy="6865719"/>
          </a:xfrm>
          <a:custGeom>
            <a:avLst/>
            <a:gdLst>
              <a:gd name="connsiteX0" fmla="*/ 0 w 12191556"/>
              <a:gd name="connsiteY0" fmla="*/ 0 h 6857555"/>
              <a:gd name="connsiteX1" fmla="*/ 12191556 w 12191556"/>
              <a:gd name="connsiteY1" fmla="*/ 0 h 6857555"/>
              <a:gd name="connsiteX2" fmla="*/ 12191556 w 12191556"/>
              <a:gd name="connsiteY2" fmla="*/ 6857555 h 6857555"/>
              <a:gd name="connsiteX3" fmla="*/ 3198506 w 12191556"/>
              <a:gd name="connsiteY3" fmla="*/ 6857555 h 6857555"/>
              <a:gd name="connsiteX4" fmla="*/ 830839 w 12191556"/>
              <a:gd name="connsiteY4" fmla="*/ 5822402 h 6857555"/>
              <a:gd name="connsiteX5" fmla="*/ 0 w 12191556"/>
              <a:gd name="connsiteY5" fmla="*/ 4893168 h 6857555"/>
              <a:gd name="connsiteX6" fmla="*/ 0 w 12191556"/>
              <a:gd name="connsiteY6" fmla="*/ 0 h 6857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556" h="6857555">
                <a:moveTo>
                  <a:pt x="0" y="0"/>
                </a:moveTo>
                <a:cubicBezTo>
                  <a:pt x="12191556" y="0"/>
                  <a:pt x="12191556" y="0"/>
                  <a:pt x="12191556" y="0"/>
                </a:cubicBezTo>
                <a:cubicBezTo>
                  <a:pt x="12191556" y="6857555"/>
                  <a:pt x="12191556" y="6857555"/>
                  <a:pt x="12191556" y="6857555"/>
                </a:cubicBezTo>
                <a:lnTo>
                  <a:pt x="3198506" y="6857555"/>
                </a:lnTo>
                <a:cubicBezTo>
                  <a:pt x="2580043" y="6255867"/>
                  <a:pt x="1749648" y="5875361"/>
                  <a:pt x="830839" y="5822402"/>
                </a:cubicBezTo>
                <a:cubicBezTo>
                  <a:pt x="636680" y="5450797"/>
                  <a:pt x="353662" y="5132152"/>
                  <a:pt x="0" y="4893168"/>
                </a:cubicBezTo>
                <a:cubicBezTo>
                  <a:pt x="0" y="0"/>
                  <a:pt x="0" y="0"/>
                  <a:pt x="0" y="0"/>
                </a:cubicBezTo>
                <a:close/>
              </a:path>
            </a:pathLst>
          </a:custGeom>
        </p:spPr>
        <p:txBody>
          <a:bodyPr wrap="square">
            <a:noAutofit/>
          </a:bodyPr>
          <a:lstStyle>
            <a:lvl1pPr>
              <a:defRPr b="0" i="0">
                <a:latin typeface="Arial" panose="020B0604020202020204" pitchFamily="34" charset="0"/>
                <a:cs typeface="Arial" panose="020B0604020202020204" pitchFamily="34" charset="0"/>
              </a:defRPr>
            </a:lvl1pPr>
          </a:lstStyle>
          <a:p>
            <a:endParaRPr lang="en-US" dirty="0"/>
          </a:p>
        </p:txBody>
      </p:sp>
      <p:sp>
        <p:nvSpPr>
          <p:cNvPr id="7" name="Text Placeholder 2">
            <a:extLst>
              <a:ext uri="{FF2B5EF4-FFF2-40B4-BE49-F238E27FC236}">
                <a16:creationId xmlns:a16="http://schemas.microsoft.com/office/drawing/2014/main" id="{FA724AD0-BB2D-FA42-B7DE-56F57C8DD03A}"/>
              </a:ext>
            </a:extLst>
          </p:cNvPr>
          <p:cNvSpPr>
            <a:spLocks noGrp="1"/>
          </p:cNvSpPr>
          <p:nvPr>
            <p:ph type="body" idx="1" hasCustomPrompt="1"/>
          </p:nvPr>
        </p:nvSpPr>
        <p:spPr>
          <a:xfrm>
            <a:off x="528406" y="429484"/>
            <a:ext cx="5285926" cy="823912"/>
          </a:xfrm>
          <a:prstGeom prst="rect">
            <a:avLst/>
          </a:prstGeom>
        </p:spPr>
        <p:txBody>
          <a:bodyPr anchor="t" anchorCtr="0"/>
          <a:lstStyle>
            <a:lvl1pPr marL="0" indent="0">
              <a:lnSpc>
                <a:spcPts val="3000"/>
              </a:lnSpc>
              <a:buNone/>
              <a:defRPr sz="3700" b="1" i="0">
                <a:solidFill>
                  <a:srgbClr val="3B2359"/>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Page Title</a:t>
            </a:r>
          </a:p>
        </p:txBody>
      </p:sp>
      <p:pic>
        <p:nvPicPr>
          <p:cNvPr id="10" name="Picture 9" descr="A picture containing accessory, umbrella&#10;&#10;Description automatically generated">
            <a:extLst>
              <a:ext uri="{FF2B5EF4-FFF2-40B4-BE49-F238E27FC236}">
                <a16:creationId xmlns:a16="http://schemas.microsoft.com/office/drawing/2014/main" id="{94BE91AD-66FB-E246-A52C-58E31E4B96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902200"/>
            <a:ext cx="3200400" cy="1955800"/>
          </a:xfrm>
          <a:prstGeom prst="rect">
            <a:avLst/>
          </a:prstGeom>
        </p:spPr>
      </p:pic>
      <p:sp>
        <p:nvSpPr>
          <p:cNvPr id="8" name="Text Placeholder 2">
            <a:extLst>
              <a:ext uri="{FF2B5EF4-FFF2-40B4-BE49-F238E27FC236}">
                <a16:creationId xmlns:a16="http://schemas.microsoft.com/office/drawing/2014/main" id="{ABB7C96E-06BB-4B45-AFC3-BD8423E3DB79}"/>
              </a:ext>
            </a:extLst>
          </p:cNvPr>
          <p:cNvSpPr>
            <a:spLocks noGrp="1"/>
          </p:cNvSpPr>
          <p:nvPr>
            <p:ph type="body" sz="quarter" idx="17" hasCustomPrompt="1"/>
          </p:nvPr>
        </p:nvSpPr>
        <p:spPr>
          <a:xfrm>
            <a:off x="6606988" y="358588"/>
            <a:ext cx="5585012" cy="517842"/>
          </a:xfrm>
          <a:prstGeom prst="rect">
            <a:avLst/>
          </a:prstGeom>
        </p:spPr>
        <p:txBody>
          <a:bodyPr/>
          <a:lstStyle>
            <a:lvl1pPr algn="l">
              <a:buNone/>
              <a:defRPr b="0" i="0">
                <a:latin typeface="Arial" panose="020B0604020202020204" pitchFamily="34" charset="0"/>
                <a:cs typeface="Arial" panose="020B0604020202020204" pitchFamily="34" charset="0"/>
              </a:defRPr>
            </a:lvl1pPr>
          </a:lstStyle>
          <a:p>
            <a:pPr lvl="0"/>
            <a:r>
              <a:rPr lang="en-US" dirty="0"/>
              <a:t>Please ensure your picture settings are not set to tile or distort the image or placeholder</a:t>
            </a:r>
          </a:p>
        </p:txBody>
      </p:sp>
      <p:sp>
        <p:nvSpPr>
          <p:cNvPr id="9" name="TextBox 8">
            <a:extLst>
              <a:ext uri="{FF2B5EF4-FFF2-40B4-BE49-F238E27FC236}">
                <a16:creationId xmlns:a16="http://schemas.microsoft.com/office/drawing/2014/main" id="{07A34A8D-9774-DF44-B19D-07C04F486170}"/>
              </a:ext>
            </a:extLst>
          </p:cNvPr>
          <p:cNvSpPr txBox="1"/>
          <p:nvPr userDrawn="1"/>
        </p:nvSpPr>
        <p:spPr>
          <a:xfrm>
            <a:off x="11682714" y="6455932"/>
            <a:ext cx="509286" cy="369332"/>
          </a:xfrm>
          <a:prstGeom prst="rect">
            <a:avLst/>
          </a:prstGeom>
          <a:noFill/>
        </p:spPr>
        <p:txBody>
          <a:bodyPr wrap="square" rtlCol="0">
            <a:spAutoFit/>
          </a:bodyPr>
          <a:lstStyle/>
          <a:p>
            <a:fld id="{1BF9E93C-9FEF-AC49-B065-BB62548A58A6}" type="slidenum">
              <a:rPr lang="en-US" smtClean="0">
                <a:latin typeface="Arial" panose="020B0604020202020204" pitchFamily="34" charset="0"/>
                <a:cs typeface="Arial" panose="020B0604020202020204" pitchFamily="34" charset="0"/>
              </a:rPr>
              <a:t>‹N›</a:t>
            </a:fld>
            <a:endParaRPr lang="en-US" dirty="0">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8FC1CBA1-E135-684A-8259-65B2F2BD8724}"/>
              </a:ext>
            </a:extLst>
          </p:cNvPr>
          <p:cNvPicPr>
            <a:picLocks noChangeAspect="1"/>
          </p:cNvPicPr>
          <p:nvPr userDrawn="1"/>
        </p:nvPicPr>
        <p:blipFill>
          <a:blip r:embed="rId3"/>
          <a:stretch>
            <a:fillRect/>
          </a:stretch>
        </p:blipFill>
        <p:spPr>
          <a:xfrm>
            <a:off x="169334" y="6107317"/>
            <a:ext cx="558799" cy="596053"/>
          </a:xfrm>
          <a:prstGeom prst="rect">
            <a:avLst/>
          </a:prstGeom>
        </p:spPr>
      </p:pic>
    </p:spTree>
    <p:extLst>
      <p:ext uri="{BB962C8B-B14F-4D97-AF65-F5344CB8AC3E}">
        <p14:creationId xmlns:p14="http://schemas.microsoft.com/office/powerpoint/2010/main" val="8194385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ll Page Copy">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FA724AD0-BB2D-FA42-B7DE-56F57C8DD03A}"/>
              </a:ext>
            </a:extLst>
          </p:cNvPr>
          <p:cNvSpPr>
            <a:spLocks noGrp="1"/>
          </p:cNvSpPr>
          <p:nvPr>
            <p:ph type="body" idx="1" hasCustomPrompt="1"/>
          </p:nvPr>
        </p:nvSpPr>
        <p:spPr>
          <a:xfrm>
            <a:off x="528406" y="429484"/>
            <a:ext cx="5285926" cy="823912"/>
          </a:xfrm>
          <a:prstGeom prst="rect">
            <a:avLst/>
          </a:prstGeom>
        </p:spPr>
        <p:txBody>
          <a:bodyPr anchor="t" anchorCtr="0"/>
          <a:lstStyle>
            <a:lvl1pPr marL="0" indent="0">
              <a:lnSpc>
                <a:spcPts val="3000"/>
              </a:lnSpc>
              <a:buNone/>
              <a:defRPr sz="3700" b="1" i="0">
                <a:solidFill>
                  <a:srgbClr val="3B2359"/>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Page Title</a:t>
            </a:r>
          </a:p>
        </p:txBody>
      </p:sp>
      <p:sp>
        <p:nvSpPr>
          <p:cNvPr id="9" name="Text Placeholder 3">
            <a:extLst>
              <a:ext uri="{FF2B5EF4-FFF2-40B4-BE49-F238E27FC236}">
                <a16:creationId xmlns:a16="http://schemas.microsoft.com/office/drawing/2014/main" id="{23453D4B-E53D-154F-B1C0-72B023288F3A}"/>
              </a:ext>
            </a:extLst>
          </p:cNvPr>
          <p:cNvSpPr>
            <a:spLocks noGrp="1"/>
          </p:cNvSpPr>
          <p:nvPr>
            <p:ph type="body" sz="half" idx="2"/>
          </p:nvPr>
        </p:nvSpPr>
        <p:spPr>
          <a:xfrm>
            <a:off x="528101" y="1353534"/>
            <a:ext cx="11038588" cy="4372352"/>
          </a:xfrm>
          <a:prstGeom prst="rect">
            <a:avLst/>
          </a:prstGeom>
        </p:spPr>
        <p:txBody>
          <a:bodyPr/>
          <a:lstStyle>
            <a:lvl1pPr marL="0" indent="0">
              <a:buNone/>
              <a:defRPr sz="1600" b="0" i="0">
                <a:solidFill>
                  <a:srgbClr val="3B2359"/>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pic>
        <p:nvPicPr>
          <p:cNvPr id="6" name="Picture 5" descr="A picture containing accessory, umbrella&#10;&#10;Description automatically generated">
            <a:extLst>
              <a:ext uri="{FF2B5EF4-FFF2-40B4-BE49-F238E27FC236}">
                <a16:creationId xmlns:a16="http://schemas.microsoft.com/office/drawing/2014/main" id="{13E341AF-283D-A647-BC5F-7F3D61265EE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902200"/>
            <a:ext cx="3200400" cy="1955800"/>
          </a:xfrm>
          <a:prstGeom prst="rect">
            <a:avLst/>
          </a:prstGeom>
        </p:spPr>
      </p:pic>
      <p:pic>
        <p:nvPicPr>
          <p:cNvPr id="11" name="Picture 10">
            <a:extLst>
              <a:ext uri="{FF2B5EF4-FFF2-40B4-BE49-F238E27FC236}">
                <a16:creationId xmlns:a16="http://schemas.microsoft.com/office/drawing/2014/main" id="{2C9E778D-97C2-D14E-92A9-CEFF582D75B9}"/>
              </a:ext>
            </a:extLst>
          </p:cNvPr>
          <p:cNvPicPr>
            <a:picLocks noChangeAspect="1"/>
          </p:cNvPicPr>
          <p:nvPr userDrawn="1"/>
        </p:nvPicPr>
        <p:blipFill>
          <a:blip r:embed="rId3"/>
          <a:stretch>
            <a:fillRect/>
          </a:stretch>
        </p:blipFill>
        <p:spPr>
          <a:xfrm>
            <a:off x="169334" y="6107317"/>
            <a:ext cx="558799" cy="596053"/>
          </a:xfrm>
          <a:prstGeom prst="rect">
            <a:avLst/>
          </a:prstGeom>
        </p:spPr>
      </p:pic>
    </p:spTree>
    <p:extLst>
      <p:ext uri="{BB962C8B-B14F-4D97-AF65-F5344CB8AC3E}">
        <p14:creationId xmlns:p14="http://schemas.microsoft.com/office/powerpoint/2010/main" val="32347623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Full Page Cop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27C74D-E25A-BB01-D125-610B33AFEB67}"/>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p:spPr>
      </p:pic>
      <p:sp>
        <p:nvSpPr>
          <p:cNvPr id="7" name="Text Placeholder 2">
            <a:extLst>
              <a:ext uri="{FF2B5EF4-FFF2-40B4-BE49-F238E27FC236}">
                <a16:creationId xmlns:a16="http://schemas.microsoft.com/office/drawing/2014/main" id="{FA724AD0-BB2D-FA42-B7DE-56F57C8DD03A}"/>
              </a:ext>
            </a:extLst>
          </p:cNvPr>
          <p:cNvSpPr>
            <a:spLocks noGrp="1"/>
          </p:cNvSpPr>
          <p:nvPr>
            <p:ph type="body" idx="1" hasCustomPrompt="1"/>
          </p:nvPr>
        </p:nvSpPr>
        <p:spPr>
          <a:xfrm>
            <a:off x="2405270" y="154605"/>
            <a:ext cx="9161419" cy="619772"/>
          </a:xfrm>
          <a:prstGeom prst="rect">
            <a:avLst/>
          </a:prstGeom>
        </p:spPr>
        <p:txBody>
          <a:bodyPr anchor="t" anchorCtr="0">
            <a:normAutofit/>
          </a:bodyPr>
          <a:lstStyle>
            <a:lvl1pPr marL="0" indent="0" algn="r">
              <a:lnSpc>
                <a:spcPts val="3000"/>
              </a:lnSpc>
              <a:buNone/>
              <a:defRPr sz="2400" b="1" i="0">
                <a:solidFill>
                  <a:srgbClr val="3B2359"/>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Page Title</a:t>
            </a:r>
          </a:p>
        </p:txBody>
      </p:sp>
      <p:sp>
        <p:nvSpPr>
          <p:cNvPr id="9" name="Text Placeholder 3">
            <a:extLst>
              <a:ext uri="{FF2B5EF4-FFF2-40B4-BE49-F238E27FC236}">
                <a16:creationId xmlns:a16="http://schemas.microsoft.com/office/drawing/2014/main" id="{23453D4B-E53D-154F-B1C0-72B023288F3A}"/>
              </a:ext>
            </a:extLst>
          </p:cNvPr>
          <p:cNvSpPr>
            <a:spLocks noGrp="1"/>
          </p:cNvSpPr>
          <p:nvPr>
            <p:ph type="body" sz="half" idx="2"/>
          </p:nvPr>
        </p:nvSpPr>
        <p:spPr>
          <a:xfrm>
            <a:off x="528101" y="1353534"/>
            <a:ext cx="11038588" cy="4372352"/>
          </a:xfrm>
          <a:prstGeom prst="rect">
            <a:avLst/>
          </a:prstGeom>
        </p:spPr>
        <p:txBody>
          <a:bodyPr/>
          <a:lstStyle>
            <a:lvl1pPr marL="0" indent="0">
              <a:buNone/>
              <a:defRPr sz="1600" b="0" i="0">
                <a:solidFill>
                  <a:srgbClr val="3B2359"/>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Tree>
    <p:extLst>
      <p:ext uri="{BB962C8B-B14F-4D97-AF65-F5344CB8AC3E}">
        <p14:creationId xmlns:p14="http://schemas.microsoft.com/office/powerpoint/2010/main" val="42699181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ull Page Copy with Pattern BG">
    <p:bg>
      <p:bgPr>
        <a:blipFill dpi="0" rotWithShape="1">
          <a:blip r:embed="rId2" cstate="email">
            <a:lum/>
            <a:extLst>
              <a:ext uri="{28A0092B-C50C-407E-A947-70E740481C1C}">
                <a14:useLocalDpi xmlns:a14="http://schemas.microsoft.com/office/drawing/2010/main"/>
              </a:ext>
            </a:extLst>
          </a:blip>
          <a:srcRect/>
          <a:tile tx="0" ty="0" sx="100000" sy="100000" flip="none" algn="tl"/>
        </a:blip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FA724AD0-BB2D-FA42-B7DE-56F57C8DD03A}"/>
              </a:ext>
            </a:extLst>
          </p:cNvPr>
          <p:cNvSpPr>
            <a:spLocks noGrp="1"/>
          </p:cNvSpPr>
          <p:nvPr>
            <p:ph type="body" idx="1" hasCustomPrompt="1"/>
          </p:nvPr>
        </p:nvSpPr>
        <p:spPr>
          <a:xfrm>
            <a:off x="528406" y="429484"/>
            <a:ext cx="5285926" cy="823912"/>
          </a:xfrm>
          <a:prstGeom prst="rect">
            <a:avLst/>
          </a:prstGeom>
        </p:spPr>
        <p:txBody>
          <a:bodyPr anchor="t" anchorCtr="0"/>
          <a:lstStyle>
            <a:lvl1pPr marL="0" indent="0">
              <a:lnSpc>
                <a:spcPts val="3000"/>
              </a:lnSpc>
              <a:buNone/>
              <a:defRPr sz="3700" b="1" i="0">
                <a:solidFill>
                  <a:schemeClr val="bg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Page Title</a:t>
            </a:r>
          </a:p>
        </p:txBody>
      </p:sp>
      <p:sp>
        <p:nvSpPr>
          <p:cNvPr id="9" name="Text Placeholder 3">
            <a:extLst>
              <a:ext uri="{FF2B5EF4-FFF2-40B4-BE49-F238E27FC236}">
                <a16:creationId xmlns:a16="http://schemas.microsoft.com/office/drawing/2014/main" id="{23453D4B-E53D-154F-B1C0-72B023288F3A}"/>
              </a:ext>
            </a:extLst>
          </p:cNvPr>
          <p:cNvSpPr>
            <a:spLocks noGrp="1"/>
          </p:cNvSpPr>
          <p:nvPr>
            <p:ph type="body" sz="half" idx="2"/>
          </p:nvPr>
        </p:nvSpPr>
        <p:spPr>
          <a:xfrm>
            <a:off x="528101" y="1353534"/>
            <a:ext cx="11038588" cy="4372352"/>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pic>
        <p:nvPicPr>
          <p:cNvPr id="8" name="Picture 7" descr="A picture containing accessory, umbrella&#10;&#10;Description automatically generated">
            <a:extLst>
              <a:ext uri="{FF2B5EF4-FFF2-40B4-BE49-F238E27FC236}">
                <a16:creationId xmlns:a16="http://schemas.microsoft.com/office/drawing/2014/main" id="{B5E82AAF-B090-9847-AF53-DBA7FAF43E0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4902200"/>
            <a:ext cx="3200400" cy="1955800"/>
          </a:xfrm>
          <a:prstGeom prst="rect">
            <a:avLst/>
          </a:prstGeom>
        </p:spPr>
      </p:pic>
      <p:pic>
        <p:nvPicPr>
          <p:cNvPr id="10" name="Picture 9">
            <a:extLst>
              <a:ext uri="{FF2B5EF4-FFF2-40B4-BE49-F238E27FC236}">
                <a16:creationId xmlns:a16="http://schemas.microsoft.com/office/drawing/2014/main" id="{9F07653D-0A2F-EA47-A4C5-0AD1DD9A1713}"/>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67331" y="6002979"/>
            <a:ext cx="571500" cy="723900"/>
          </a:xfrm>
          <a:prstGeom prst="rect">
            <a:avLst/>
          </a:prstGeom>
        </p:spPr>
      </p:pic>
    </p:spTree>
    <p:extLst>
      <p:ext uri="{BB962C8B-B14F-4D97-AF65-F5344CB8AC3E}">
        <p14:creationId xmlns:p14="http://schemas.microsoft.com/office/powerpoint/2010/main" val="1661966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Front Cov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3B5B48E-AD0F-8C8D-EC13-33987C9ECC03}"/>
              </a:ext>
            </a:extLst>
          </p:cNvPr>
          <p:cNvPicPr>
            <a:picLocks noChangeAspect="1"/>
          </p:cNvPicPr>
          <p:nvPr userDrawn="1"/>
        </p:nvPicPr>
        <p:blipFill>
          <a:blip r:embed="rId2"/>
          <a:stretch>
            <a:fillRect/>
          </a:stretch>
        </p:blipFill>
        <p:spPr>
          <a:xfrm>
            <a:off x="3627783" y="1693083"/>
            <a:ext cx="2906917" cy="1646465"/>
          </a:xfrm>
          <a:prstGeom prst="rect">
            <a:avLst/>
          </a:prstGeom>
        </p:spPr>
      </p:pic>
      <p:pic>
        <p:nvPicPr>
          <p:cNvPr id="3" name="Picture 2" descr="A picture containing text, person&#10;&#10;Description automatically generated">
            <a:extLst>
              <a:ext uri="{FF2B5EF4-FFF2-40B4-BE49-F238E27FC236}">
                <a16:creationId xmlns:a16="http://schemas.microsoft.com/office/drawing/2014/main" id="{18A2FAF4-A97B-903C-BC9A-CAFCD5C8E32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018163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ront Cover">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B7C5648-D86B-FD49-B5B0-8C7CC627B50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36525"/>
            <a:ext cx="12204700" cy="6852430"/>
          </a:xfrm>
          <a:prstGeom prst="rect">
            <a:avLst/>
          </a:prstGeom>
        </p:spPr>
      </p:pic>
      <p:sp>
        <p:nvSpPr>
          <p:cNvPr id="2" name="Title 1">
            <a:extLst>
              <a:ext uri="{FF2B5EF4-FFF2-40B4-BE49-F238E27FC236}">
                <a16:creationId xmlns:a16="http://schemas.microsoft.com/office/drawing/2014/main" id="{DF0CC025-6871-EE4B-9898-2920EC23D35A}"/>
              </a:ext>
            </a:extLst>
          </p:cNvPr>
          <p:cNvSpPr>
            <a:spLocks noGrp="1"/>
          </p:cNvSpPr>
          <p:nvPr>
            <p:ph type="ctrTitle" hasCustomPrompt="1"/>
          </p:nvPr>
        </p:nvSpPr>
        <p:spPr>
          <a:xfrm>
            <a:off x="1253067" y="3151375"/>
            <a:ext cx="7086600" cy="2368892"/>
          </a:xfrm>
          <a:prstGeom prst="rect">
            <a:avLst/>
          </a:prstGeom>
        </p:spPr>
        <p:txBody>
          <a:bodyPr anchor="t" anchorCtr="0">
            <a:normAutofit/>
          </a:bodyPr>
          <a:lstStyle>
            <a:lvl1pPr algn="l">
              <a:defRPr sz="5200" b="1" i="0" spc="-150">
                <a:solidFill>
                  <a:srgbClr val="3B2359"/>
                </a:solidFill>
                <a:latin typeface="Arial" panose="020B0604020202020204" pitchFamily="34" charset="0"/>
                <a:cs typeface="Arial" panose="020B0604020202020204" pitchFamily="34" charset="0"/>
              </a:defRPr>
            </a:lvl1pPr>
          </a:lstStyle>
          <a:p>
            <a:r>
              <a:rPr lang="en-GB" dirty="0"/>
              <a:t>Presentation Title</a:t>
            </a:r>
            <a:br>
              <a:rPr lang="en-GB" dirty="0"/>
            </a:br>
            <a:r>
              <a:rPr lang="en-GB" dirty="0"/>
              <a:t>Women’s Euro</a:t>
            </a:r>
            <a:endParaRPr lang="en-US" dirty="0"/>
          </a:p>
        </p:txBody>
      </p:sp>
      <p:pic>
        <p:nvPicPr>
          <p:cNvPr id="13" name="Picture 12">
            <a:extLst>
              <a:ext uri="{FF2B5EF4-FFF2-40B4-BE49-F238E27FC236}">
                <a16:creationId xmlns:a16="http://schemas.microsoft.com/office/drawing/2014/main" id="{7CEDEE6A-BDF1-D649-8EA6-31AB6A7A7C5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397000" y="988623"/>
            <a:ext cx="1422399" cy="1816099"/>
          </a:xfrm>
          <a:prstGeom prst="rect">
            <a:avLst/>
          </a:prstGeom>
        </p:spPr>
      </p:pic>
      <p:sp>
        <p:nvSpPr>
          <p:cNvPr id="10" name="Freeform 1">
            <a:extLst>
              <a:ext uri="{FF2B5EF4-FFF2-40B4-BE49-F238E27FC236}">
                <a16:creationId xmlns:a16="http://schemas.microsoft.com/office/drawing/2014/main" id="{3961D4C9-DA83-774C-B2D1-3525C7074A15}"/>
              </a:ext>
            </a:extLst>
          </p:cNvPr>
          <p:cNvSpPr>
            <a:spLocks noChangeArrowheads="1"/>
          </p:cNvSpPr>
          <p:nvPr userDrawn="1"/>
        </p:nvSpPr>
        <p:spPr bwMode="auto">
          <a:xfrm>
            <a:off x="0" y="1336"/>
            <a:ext cx="3206750" cy="1293813"/>
          </a:xfrm>
          <a:custGeom>
            <a:avLst/>
            <a:gdLst>
              <a:gd name="T0" fmla="*/ 8905 w 8906"/>
              <a:gd name="T1" fmla="*/ 0 h 3594"/>
              <a:gd name="T2" fmla="*/ 8905 w 8906"/>
              <a:gd name="T3" fmla="*/ 0 h 3594"/>
              <a:gd name="T4" fmla="*/ 0 w 8906"/>
              <a:gd name="T5" fmla="*/ 3593 h 3594"/>
              <a:gd name="T6" fmla="*/ 0 w 8906"/>
              <a:gd name="T7" fmla="*/ 0 h 3594"/>
              <a:gd name="T8" fmla="*/ 8905 w 8906"/>
              <a:gd name="T9" fmla="*/ 0 h 3594"/>
            </a:gdLst>
            <a:ahLst/>
            <a:cxnLst>
              <a:cxn ang="0">
                <a:pos x="T0" y="T1"/>
              </a:cxn>
              <a:cxn ang="0">
                <a:pos x="T2" y="T3"/>
              </a:cxn>
              <a:cxn ang="0">
                <a:pos x="T4" y="T5"/>
              </a:cxn>
              <a:cxn ang="0">
                <a:pos x="T6" y="T7"/>
              </a:cxn>
              <a:cxn ang="0">
                <a:pos x="T8" y="T9"/>
              </a:cxn>
            </a:cxnLst>
            <a:rect l="0" t="0" r="r" b="b"/>
            <a:pathLst>
              <a:path w="8906" h="3594">
                <a:moveTo>
                  <a:pt x="8905" y="0"/>
                </a:moveTo>
                <a:lnTo>
                  <a:pt x="8905" y="0"/>
                </a:lnTo>
                <a:cubicBezTo>
                  <a:pt x="4530" y="2749"/>
                  <a:pt x="0" y="3593"/>
                  <a:pt x="0" y="3593"/>
                </a:cubicBezTo>
                <a:cubicBezTo>
                  <a:pt x="0" y="0"/>
                  <a:pt x="0" y="0"/>
                  <a:pt x="0" y="0"/>
                </a:cubicBezTo>
                <a:lnTo>
                  <a:pt x="8905" y="0"/>
                </a:lnTo>
              </a:path>
            </a:pathLst>
          </a:custGeom>
          <a:blipFill dpi="0" rotWithShape="1">
            <a:blip r:embed="rId4" cstate="email">
              <a:extLst>
                <a:ext uri="{28A0092B-C50C-407E-A947-70E740481C1C}">
                  <a14:useLocalDpi xmlns:a14="http://schemas.microsoft.com/office/drawing/2010/main"/>
                </a:ext>
              </a:extLst>
            </a:blip>
            <a:srcRect/>
            <a:stretch>
              <a:fillRect/>
            </a:stretch>
          </a:blipFill>
          <a:ln>
            <a:noFill/>
          </a:ln>
          <a:effectLst/>
        </p:spPr>
        <p:txBody>
          <a:bodyPr wrap="none" anchor="ctr"/>
          <a:lstStyle/>
          <a:p>
            <a:endParaRPr lang="en-US" b="0" i="0" dirty="0">
              <a:latin typeface="PF BeauSans Pro" panose="02000503040000020004" pitchFamily="2" charset="0"/>
            </a:endParaRPr>
          </a:p>
        </p:txBody>
      </p:sp>
    </p:spTree>
    <p:extLst>
      <p:ext uri="{BB962C8B-B14F-4D97-AF65-F5344CB8AC3E}">
        <p14:creationId xmlns:p14="http://schemas.microsoft.com/office/powerpoint/2010/main" val="29619300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py and Image">
    <p:spTree>
      <p:nvGrpSpPr>
        <p:cNvPr id="1" name=""/>
        <p:cNvGrpSpPr/>
        <p:nvPr/>
      </p:nvGrpSpPr>
      <p:grpSpPr>
        <a:xfrm>
          <a:off x="0" y="0"/>
          <a:ext cx="0" cy="0"/>
          <a:chOff x="0" y="0"/>
          <a:chExt cx="0" cy="0"/>
        </a:xfrm>
      </p:grpSpPr>
      <p:pic>
        <p:nvPicPr>
          <p:cNvPr id="10" name="Picture 9" descr="A picture containing accessory, umbrella&#10;&#10;Description automatically generated">
            <a:extLst>
              <a:ext uri="{FF2B5EF4-FFF2-40B4-BE49-F238E27FC236}">
                <a16:creationId xmlns:a16="http://schemas.microsoft.com/office/drawing/2014/main" id="{8E5DE453-5804-FB43-8F60-FA4C2468095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902200"/>
            <a:ext cx="3200400" cy="1955800"/>
          </a:xfrm>
          <a:prstGeom prst="rect">
            <a:avLst/>
          </a:prstGeom>
        </p:spPr>
      </p:pic>
      <p:pic>
        <p:nvPicPr>
          <p:cNvPr id="15" name="Picture 14">
            <a:extLst>
              <a:ext uri="{FF2B5EF4-FFF2-40B4-BE49-F238E27FC236}">
                <a16:creationId xmlns:a16="http://schemas.microsoft.com/office/drawing/2014/main" id="{D0FB900D-4425-774C-AB05-5CCBA0425775}"/>
              </a:ext>
            </a:extLst>
          </p:cNvPr>
          <p:cNvPicPr>
            <a:picLocks noChangeAspect="1"/>
          </p:cNvPicPr>
          <p:nvPr userDrawn="1"/>
        </p:nvPicPr>
        <p:blipFill>
          <a:blip r:embed="rId3"/>
          <a:stretch>
            <a:fillRect/>
          </a:stretch>
        </p:blipFill>
        <p:spPr>
          <a:xfrm>
            <a:off x="6642100" y="5422900"/>
            <a:ext cx="5549900" cy="1435100"/>
          </a:xfrm>
          <a:prstGeom prst="rect">
            <a:avLst/>
          </a:prstGeom>
        </p:spPr>
      </p:pic>
      <p:sp>
        <p:nvSpPr>
          <p:cNvPr id="19" name="Picture Placeholder 18">
            <a:extLst>
              <a:ext uri="{FF2B5EF4-FFF2-40B4-BE49-F238E27FC236}">
                <a16:creationId xmlns:a16="http://schemas.microsoft.com/office/drawing/2014/main" id="{A96784E9-488B-2A48-8F45-C4984AB27E89}"/>
              </a:ext>
            </a:extLst>
          </p:cNvPr>
          <p:cNvSpPr>
            <a:spLocks noGrp="1"/>
          </p:cNvSpPr>
          <p:nvPr>
            <p:ph type="pic" sz="quarter" idx="11"/>
          </p:nvPr>
        </p:nvSpPr>
        <p:spPr>
          <a:xfrm>
            <a:off x="6377669" y="1"/>
            <a:ext cx="5814027" cy="6138167"/>
          </a:xfrm>
          <a:custGeom>
            <a:avLst/>
            <a:gdLst>
              <a:gd name="connsiteX0" fmla="*/ 190629 w 5814027"/>
              <a:gd name="connsiteY0" fmla="*/ 0 h 6138167"/>
              <a:gd name="connsiteX1" fmla="*/ 5814027 w 5814027"/>
              <a:gd name="connsiteY1" fmla="*/ 0 h 6138167"/>
              <a:gd name="connsiteX2" fmla="*/ 5814027 w 5814027"/>
              <a:gd name="connsiteY2" fmla="*/ 5480245 h 6138167"/>
              <a:gd name="connsiteX3" fmla="*/ 4899008 w 5814027"/>
              <a:gd name="connsiteY3" fmla="*/ 5423207 h 6138167"/>
              <a:gd name="connsiteX4" fmla="*/ 1544246 w 5814027"/>
              <a:gd name="connsiteY4" fmla="*/ 6138167 h 6138167"/>
              <a:gd name="connsiteX5" fmla="*/ 0 w 5814027"/>
              <a:gd name="connsiteY5" fmla="*/ 1658379 h 6138167"/>
              <a:gd name="connsiteX6" fmla="*/ 190629 w 5814027"/>
              <a:gd name="connsiteY6" fmla="*/ 0 h 61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14027" h="6138167">
                <a:moveTo>
                  <a:pt x="190629" y="0"/>
                </a:moveTo>
                <a:lnTo>
                  <a:pt x="5814027" y="0"/>
                </a:lnTo>
                <a:cubicBezTo>
                  <a:pt x="5814027" y="5480245"/>
                  <a:pt x="5814027" y="5480245"/>
                  <a:pt x="5814027" y="5480245"/>
                </a:cubicBezTo>
                <a:cubicBezTo>
                  <a:pt x="5509021" y="5442118"/>
                  <a:pt x="5204014" y="5423207"/>
                  <a:pt x="4899008" y="5423207"/>
                </a:cubicBezTo>
                <a:cubicBezTo>
                  <a:pt x="3707654" y="5423207"/>
                  <a:pt x="2573642" y="5680641"/>
                  <a:pt x="1544246" y="6138167"/>
                </a:cubicBezTo>
                <a:cubicBezTo>
                  <a:pt x="581647" y="4908338"/>
                  <a:pt x="0" y="3354885"/>
                  <a:pt x="0" y="1658379"/>
                </a:cubicBezTo>
                <a:cubicBezTo>
                  <a:pt x="0" y="1086472"/>
                  <a:pt x="66797" y="533780"/>
                  <a:pt x="190629" y="0"/>
                </a:cubicBezTo>
                <a:close/>
              </a:path>
            </a:pathLst>
          </a:custGeom>
          <a:noFill/>
        </p:spPr>
        <p:txBody>
          <a:bodyPr wrap="square">
            <a:noAutofit/>
          </a:bodyPr>
          <a:lstStyle>
            <a:lvl1pPr>
              <a:defRPr b="0" i="0">
                <a:latin typeface="Arial" panose="020B0604020202020204" pitchFamily="34" charset="0"/>
                <a:cs typeface="Arial" panose="020B0604020202020204" pitchFamily="34" charset="0"/>
              </a:defRPr>
            </a:lvl1pPr>
          </a:lstStyle>
          <a:p>
            <a:endParaRPr lang="en-US" dirty="0"/>
          </a:p>
        </p:txBody>
      </p:sp>
      <p:sp>
        <p:nvSpPr>
          <p:cNvPr id="12" name="Text Placeholder 2">
            <a:extLst>
              <a:ext uri="{FF2B5EF4-FFF2-40B4-BE49-F238E27FC236}">
                <a16:creationId xmlns:a16="http://schemas.microsoft.com/office/drawing/2014/main" id="{77C86049-5DBF-2144-A46A-E96A25F36684}"/>
              </a:ext>
            </a:extLst>
          </p:cNvPr>
          <p:cNvSpPr>
            <a:spLocks noGrp="1"/>
          </p:cNvSpPr>
          <p:nvPr>
            <p:ph type="body" sz="quarter" idx="17" hasCustomPrompt="1"/>
          </p:nvPr>
        </p:nvSpPr>
        <p:spPr>
          <a:xfrm>
            <a:off x="6606988" y="358588"/>
            <a:ext cx="5585012" cy="517842"/>
          </a:xfrm>
          <a:prstGeom prst="rect">
            <a:avLst/>
          </a:prstGeom>
        </p:spPr>
        <p:txBody>
          <a:bodyPr/>
          <a:lstStyle>
            <a:lvl1pPr algn="l">
              <a:buNone/>
              <a:defRPr b="0" i="0">
                <a:latin typeface="Arial" panose="020B0604020202020204" pitchFamily="34" charset="0"/>
                <a:cs typeface="Arial" panose="020B0604020202020204" pitchFamily="34" charset="0"/>
              </a:defRPr>
            </a:lvl1pPr>
          </a:lstStyle>
          <a:p>
            <a:pPr lvl="0"/>
            <a:r>
              <a:rPr lang="en-US" dirty="0"/>
              <a:t>Please ensure your picture settings are not set to tile or distort the image or placeholder</a:t>
            </a:r>
          </a:p>
        </p:txBody>
      </p:sp>
      <p:sp>
        <p:nvSpPr>
          <p:cNvPr id="16" name="Freeform 1">
            <a:extLst>
              <a:ext uri="{FF2B5EF4-FFF2-40B4-BE49-F238E27FC236}">
                <a16:creationId xmlns:a16="http://schemas.microsoft.com/office/drawing/2014/main" id="{BCADC6DB-56D7-DC45-9607-039F2EA257D4}"/>
              </a:ext>
            </a:extLst>
          </p:cNvPr>
          <p:cNvSpPr>
            <a:spLocks noChangeArrowheads="1"/>
          </p:cNvSpPr>
          <p:nvPr userDrawn="1"/>
        </p:nvSpPr>
        <p:spPr bwMode="auto">
          <a:xfrm>
            <a:off x="8154649" y="5515900"/>
            <a:ext cx="4037047" cy="1342100"/>
          </a:xfrm>
          <a:custGeom>
            <a:avLst/>
            <a:gdLst>
              <a:gd name="T0" fmla="*/ 13249 w 13250"/>
              <a:gd name="T1" fmla="*/ 31 h 4406"/>
              <a:gd name="T2" fmla="*/ 13249 w 13250"/>
              <a:gd name="T3" fmla="*/ 31 h 4406"/>
              <a:gd name="T4" fmla="*/ 13249 w 13250"/>
              <a:gd name="T5" fmla="*/ 4405 h 4406"/>
              <a:gd name="T6" fmla="*/ 1375 w 13250"/>
              <a:gd name="T7" fmla="*/ 4405 h 4406"/>
              <a:gd name="T8" fmla="*/ 0 w 13250"/>
              <a:gd name="T9" fmla="*/ 2968 h 4406"/>
              <a:gd name="T10" fmla="*/ 11936 w 13250"/>
              <a:gd name="T11" fmla="*/ 0 h 4406"/>
              <a:gd name="T12" fmla="*/ 13249 w 13250"/>
              <a:gd name="T13" fmla="*/ 31 h 4406"/>
            </a:gdLst>
            <a:ahLst/>
            <a:cxnLst>
              <a:cxn ang="0">
                <a:pos x="T0" y="T1"/>
              </a:cxn>
              <a:cxn ang="0">
                <a:pos x="T2" y="T3"/>
              </a:cxn>
              <a:cxn ang="0">
                <a:pos x="T4" y="T5"/>
              </a:cxn>
              <a:cxn ang="0">
                <a:pos x="T6" y="T7"/>
              </a:cxn>
              <a:cxn ang="0">
                <a:pos x="T8" y="T9"/>
              </a:cxn>
              <a:cxn ang="0">
                <a:pos x="T10" y="T11"/>
              </a:cxn>
              <a:cxn ang="0">
                <a:pos x="T12" y="T13"/>
              </a:cxn>
            </a:cxnLst>
            <a:rect l="0" t="0" r="r" b="b"/>
            <a:pathLst>
              <a:path w="13250" h="4406">
                <a:moveTo>
                  <a:pt x="13249" y="31"/>
                </a:moveTo>
                <a:lnTo>
                  <a:pt x="13249" y="31"/>
                </a:lnTo>
                <a:cubicBezTo>
                  <a:pt x="13249" y="4405"/>
                  <a:pt x="13249" y="4405"/>
                  <a:pt x="13249" y="4405"/>
                </a:cubicBezTo>
                <a:cubicBezTo>
                  <a:pt x="1375" y="4405"/>
                  <a:pt x="1375" y="4405"/>
                  <a:pt x="1375" y="4405"/>
                </a:cubicBezTo>
                <a:cubicBezTo>
                  <a:pt x="906" y="3936"/>
                  <a:pt x="437" y="3468"/>
                  <a:pt x="0" y="2968"/>
                </a:cubicBezTo>
                <a:cubicBezTo>
                  <a:pt x="3562" y="1062"/>
                  <a:pt x="7624" y="0"/>
                  <a:pt x="11936" y="0"/>
                </a:cubicBezTo>
                <a:cubicBezTo>
                  <a:pt x="12374" y="0"/>
                  <a:pt x="12811" y="0"/>
                  <a:pt x="13249" y="31"/>
                </a:cubicBezTo>
              </a:path>
            </a:pathLst>
          </a:custGeom>
          <a:blipFill dpi="0" rotWithShape="1">
            <a:blip r:embed="rId4" cstate="email">
              <a:extLst>
                <a:ext uri="{28A0092B-C50C-407E-A947-70E740481C1C}">
                  <a14:useLocalDpi xmlns:a14="http://schemas.microsoft.com/office/drawing/2010/main"/>
                </a:ext>
              </a:extLst>
            </a:blip>
            <a:srcRect/>
            <a:stretch>
              <a:fillRect/>
            </a:stretch>
          </a:blipFill>
          <a:ln>
            <a:noFill/>
          </a:ln>
          <a:effectLst/>
        </p:spPr>
        <p:txBody>
          <a:bodyPr wrap="none" anchor="ctr"/>
          <a:lstStyle/>
          <a:p>
            <a:endParaRPr lang="en-US" b="0" i="0" dirty="0">
              <a:latin typeface="PF BeauSans Pro" panose="02000503040000020004" pitchFamily="2" charset="0"/>
            </a:endParaRPr>
          </a:p>
        </p:txBody>
      </p:sp>
      <p:pic>
        <p:nvPicPr>
          <p:cNvPr id="22" name="Picture 21">
            <a:extLst>
              <a:ext uri="{FF2B5EF4-FFF2-40B4-BE49-F238E27FC236}">
                <a16:creationId xmlns:a16="http://schemas.microsoft.com/office/drawing/2014/main" id="{C62A5C1D-1EC8-034C-B529-7588EBE345E4}"/>
              </a:ext>
            </a:extLst>
          </p:cNvPr>
          <p:cNvPicPr>
            <a:picLocks noChangeAspect="1"/>
          </p:cNvPicPr>
          <p:nvPr userDrawn="1"/>
        </p:nvPicPr>
        <p:blipFill>
          <a:blip r:embed="rId5"/>
          <a:stretch>
            <a:fillRect/>
          </a:stretch>
        </p:blipFill>
        <p:spPr>
          <a:xfrm>
            <a:off x="169334" y="6107317"/>
            <a:ext cx="558799" cy="596053"/>
          </a:xfrm>
          <a:prstGeom prst="rect">
            <a:avLst/>
          </a:prstGeom>
        </p:spPr>
      </p:pic>
      <p:sp>
        <p:nvSpPr>
          <p:cNvPr id="11" name="Text Placeholder 2">
            <a:extLst>
              <a:ext uri="{FF2B5EF4-FFF2-40B4-BE49-F238E27FC236}">
                <a16:creationId xmlns:a16="http://schemas.microsoft.com/office/drawing/2014/main" id="{5DCCBC78-31DA-4E40-B432-47AA96743E9E}"/>
              </a:ext>
            </a:extLst>
          </p:cNvPr>
          <p:cNvSpPr>
            <a:spLocks noGrp="1"/>
          </p:cNvSpPr>
          <p:nvPr>
            <p:ph type="body" idx="1" hasCustomPrompt="1"/>
          </p:nvPr>
        </p:nvSpPr>
        <p:spPr>
          <a:xfrm>
            <a:off x="528406" y="617509"/>
            <a:ext cx="5285926" cy="736776"/>
          </a:xfrm>
          <a:prstGeom prst="rect">
            <a:avLst/>
          </a:prstGeom>
        </p:spPr>
        <p:txBody>
          <a:bodyPr anchor="t" anchorCtr="0"/>
          <a:lstStyle>
            <a:lvl1pPr marL="0" indent="0">
              <a:lnSpc>
                <a:spcPts val="3000"/>
              </a:lnSpc>
              <a:buNone/>
              <a:defRPr sz="3700" b="1" i="0">
                <a:solidFill>
                  <a:srgbClr val="3B2359"/>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Page Title</a:t>
            </a:r>
          </a:p>
        </p:txBody>
      </p:sp>
      <p:sp>
        <p:nvSpPr>
          <p:cNvPr id="13" name="Text Placeholder 1">
            <a:extLst>
              <a:ext uri="{FF2B5EF4-FFF2-40B4-BE49-F238E27FC236}">
                <a16:creationId xmlns:a16="http://schemas.microsoft.com/office/drawing/2014/main" id="{3B53B055-D98F-61E1-70A0-4347D3AF2DB8}"/>
              </a:ext>
            </a:extLst>
          </p:cNvPr>
          <p:cNvSpPr>
            <a:spLocks noGrp="1"/>
          </p:cNvSpPr>
          <p:nvPr>
            <p:ph idx="18"/>
          </p:nvPr>
        </p:nvSpPr>
        <p:spPr>
          <a:xfrm>
            <a:off x="528406" y="1447285"/>
            <a:ext cx="5285926"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842347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UK Host Cities">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6999AE4B-B878-D84B-BF00-6A8A157D405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66443" y="0"/>
            <a:ext cx="7634967" cy="6859825"/>
          </a:xfrm>
          <a:prstGeom prst="rect">
            <a:avLst/>
          </a:prstGeom>
        </p:spPr>
      </p:pic>
      <p:pic>
        <p:nvPicPr>
          <p:cNvPr id="7" name="Picture 6" descr="A picture containing accessory, umbrella&#10;&#10;Description automatically generated">
            <a:extLst>
              <a:ext uri="{FF2B5EF4-FFF2-40B4-BE49-F238E27FC236}">
                <a16:creationId xmlns:a16="http://schemas.microsoft.com/office/drawing/2014/main" id="{98894E05-0C11-634B-ACC4-730534E0A86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4902200"/>
            <a:ext cx="3200400" cy="1955800"/>
          </a:xfrm>
          <a:prstGeom prst="rect">
            <a:avLst/>
          </a:prstGeom>
        </p:spPr>
      </p:pic>
      <p:pic>
        <p:nvPicPr>
          <p:cNvPr id="9" name="Picture 8">
            <a:extLst>
              <a:ext uri="{FF2B5EF4-FFF2-40B4-BE49-F238E27FC236}">
                <a16:creationId xmlns:a16="http://schemas.microsoft.com/office/drawing/2014/main" id="{62F90DB2-771F-1749-9398-521854B86FEE}"/>
              </a:ext>
            </a:extLst>
          </p:cNvPr>
          <p:cNvPicPr>
            <a:picLocks noChangeAspect="1"/>
          </p:cNvPicPr>
          <p:nvPr userDrawn="1"/>
        </p:nvPicPr>
        <p:blipFill>
          <a:blip r:embed="rId4"/>
          <a:stretch>
            <a:fillRect/>
          </a:stretch>
        </p:blipFill>
        <p:spPr>
          <a:xfrm>
            <a:off x="10350500" y="0"/>
            <a:ext cx="1841500" cy="2311400"/>
          </a:xfrm>
          <a:prstGeom prst="rect">
            <a:avLst/>
          </a:prstGeom>
        </p:spPr>
      </p:pic>
      <p:sp>
        <p:nvSpPr>
          <p:cNvPr id="62" name="TextBox 61">
            <a:extLst>
              <a:ext uri="{FF2B5EF4-FFF2-40B4-BE49-F238E27FC236}">
                <a16:creationId xmlns:a16="http://schemas.microsoft.com/office/drawing/2014/main" id="{FC5EA37A-A861-7D4D-9810-D24038D63EDE}"/>
              </a:ext>
            </a:extLst>
          </p:cNvPr>
          <p:cNvSpPr txBox="1"/>
          <p:nvPr userDrawn="1"/>
        </p:nvSpPr>
        <p:spPr>
          <a:xfrm>
            <a:off x="9965285" y="5755240"/>
            <a:ext cx="2417814" cy="10384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i="0" dirty="0">
                <a:solidFill>
                  <a:srgbClr val="3B2359"/>
                </a:solidFill>
                <a:latin typeface="Arial" panose="020B0604020202020204" pitchFamily="34" charset="0"/>
                <a:cs typeface="Arial" panose="020B0604020202020204" pitchFamily="34" charset="0"/>
              </a:rPr>
              <a:t>Brighton &amp; Hove</a:t>
            </a:r>
            <a:br>
              <a:rPr lang="en-US" sz="1600" b="1" i="0" dirty="0">
                <a:solidFill>
                  <a:srgbClr val="3B2359"/>
                </a:solidFill>
                <a:latin typeface="Arial" panose="020B0604020202020204" pitchFamily="34" charset="0"/>
                <a:cs typeface="Arial" panose="020B0604020202020204" pitchFamily="34" charset="0"/>
              </a:rPr>
            </a:br>
            <a:r>
              <a:rPr lang="en-GB" sz="1000" dirty="0">
                <a:solidFill>
                  <a:srgbClr val="3B2359"/>
                </a:solidFill>
                <a:latin typeface="Arial" panose="020B0604020202020204" pitchFamily="34" charset="0"/>
                <a:cs typeface="Arial" panose="020B0604020202020204" pitchFamily="34" charset="0"/>
              </a:rPr>
              <a:t>(Brighton &amp; Hove </a:t>
            </a:r>
            <a:br>
              <a:rPr lang="en-GB" sz="1000" dirty="0">
                <a:solidFill>
                  <a:srgbClr val="3B2359"/>
                </a:solidFill>
                <a:latin typeface="Arial" panose="020B0604020202020204" pitchFamily="34" charset="0"/>
                <a:cs typeface="Arial" panose="020B0604020202020204" pitchFamily="34" charset="0"/>
              </a:rPr>
            </a:br>
            <a:r>
              <a:rPr lang="en-GB" sz="1000" dirty="0">
                <a:solidFill>
                  <a:srgbClr val="3B2359"/>
                </a:solidFill>
                <a:latin typeface="Arial" panose="020B0604020202020204" pitchFamily="34" charset="0"/>
                <a:cs typeface="Arial" panose="020B0604020202020204" pitchFamily="34" charset="0"/>
              </a:rPr>
              <a:t>Community Stadium)</a:t>
            </a:r>
          </a:p>
          <a:p>
            <a:pPr>
              <a:lnSpc>
                <a:spcPct val="180000"/>
              </a:lnSpc>
            </a:pPr>
            <a:endParaRPr lang="en-US" sz="1600" b="1" i="0" dirty="0">
              <a:solidFill>
                <a:srgbClr val="3B2359"/>
              </a:solidFill>
              <a:latin typeface="Arial" panose="020B0604020202020204" pitchFamily="34" charset="0"/>
              <a:cs typeface="Arial" panose="020B0604020202020204" pitchFamily="34" charset="0"/>
            </a:endParaRPr>
          </a:p>
        </p:txBody>
      </p:sp>
      <p:sp>
        <p:nvSpPr>
          <p:cNvPr id="68" name="TextBox 67">
            <a:extLst>
              <a:ext uri="{FF2B5EF4-FFF2-40B4-BE49-F238E27FC236}">
                <a16:creationId xmlns:a16="http://schemas.microsoft.com/office/drawing/2014/main" id="{ED9F0EC9-6692-D84C-A59E-6381D21A2D8A}"/>
              </a:ext>
            </a:extLst>
          </p:cNvPr>
          <p:cNvSpPr txBox="1"/>
          <p:nvPr userDrawn="1"/>
        </p:nvSpPr>
        <p:spPr>
          <a:xfrm>
            <a:off x="7604301" y="1186858"/>
            <a:ext cx="2921259" cy="10384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i="0" dirty="0">
                <a:solidFill>
                  <a:srgbClr val="3B2359"/>
                </a:solidFill>
                <a:latin typeface="Arial" panose="020B0604020202020204" pitchFamily="34" charset="0"/>
                <a:cs typeface="Arial" panose="020B0604020202020204" pitchFamily="34" charset="0"/>
              </a:rPr>
              <a:t>Manchester </a:t>
            </a:r>
            <a:br>
              <a:rPr lang="en-US" sz="1600" b="1" i="0" dirty="0">
                <a:solidFill>
                  <a:srgbClr val="3B2359"/>
                </a:solidFill>
                <a:latin typeface="Arial" panose="020B0604020202020204" pitchFamily="34" charset="0"/>
                <a:cs typeface="Arial" panose="020B0604020202020204" pitchFamily="34" charset="0"/>
              </a:rPr>
            </a:br>
            <a:r>
              <a:rPr lang="en-GB" sz="1000" dirty="0">
                <a:solidFill>
                  <a:srgbClr val="3B2359"/>
                </a:solidFill>
                <a:latin typeface="Arial" panose="020B0604020202020204" pitchFamily="34" charset="0"/>
                <a:cs typeface="Arial" panose="020B0604020202020204" pitchFamily="34" charset="0"/>
              </a:rPr>
              <a:t>(Manchester City </a:t>
            </a:r>
            <a:br>
              <a:rPr lang="en-GB" sz="1000" dirty="0">
                <a:solidFill>
                  <a:srgbClr val="3B2359"/>
                </a:solidFill>
                <a:latin typeface="Arial" panose="020B0604020202020204" pitchFamily="34" charset="0"/>
                <a:cs typeface="Arial" panose="020B0604020202020204" pitchFamily="34" charset="0"/>
              </a:rPr>
            </a:br>
            <a:r>
              <a:rPr lang="en-GB" sz="1000" dirty="0">
                <a:solidFill>
                  <a:srgbClr val="3B2359"/>
                </a:solidFill>
                <a:latin typeface="Arial" panose="020B0604020202020204" pitchFamily="34" charset="0"/>
                <a:cs typeface="Arial" panose="020B0604020202020204" pitchFamily="34" charset="0"/>
              </a:rPr>
              <a:t>Academy Stadium)</a:t>
            </a:r>
          </a:p>
          <a:p>
            <a:pPr>
              <a:lnSpc>
                <a:spcPct val="180000"/>
              </a:lnSpc>
            </a:pPr>
            <a:endParaRPr lang="en-US" sz="1600" b="1" i="0" dirty="0">
              <a:solidFill>
                <a:srgbClr val="3B2359"/>
              </a:solidFill>
              <a:latin typeface="Arial" panose="020B0604020202020204" pitchFamily="34" charset="0"/>
              <a:cs typeface="Arial" panose="020B0604020202020204" pitchFamily="34" charset="0"/>
            </a:endParaRPr>
          </a:p>
        </p:txBody>
      </p:sp>
      <p:grpSp>
        <p:nvGrpSpPr>
          <p:cNvPr id="69" name="Group 68">
            <a:extLst>
              <a:ext uri="{FF2B5EF4-FFF2-40B4-BE49-F238E27FC236}">
                <a16:creationId xmlns:a16="http://schemas.microsoft.com/office/drawing/2014/main" id="{7A28B4F1-5B05-244D-A338-1A3B1F533113}"/>
              </a:ext>
            </a:extLst>
          </p:cNvPr>
          <p:cNvGrpSpPr/>
          <p:nvPr userDrawn="1"/>
        </p:nvGrpSpPr>
        <p:grpSpPr>
          <a:xfrm>
            <a:off x="9258539" y="3502776"/>
            <a:ext cx="2888737" cy="877999"/>
            <a:chOff x="6205872" y="2746596"/>
            <a:chExt cx="1437501" cy="436912"/>
          </a:xfrm>
        </p:grpSpPr>
        <p:pic>
          <p:nvPicPr>
            <p:cNvPr id="70" name="Picture 69">
              <a:extLst>
                <a:ext uri="{FF2B5EF4-FFF2-40B4-BE49-F238E27FC236}">
                  <a16:creationId xmlns:a16="http://schemas.microsoft.com/office/drawing/2014/main" id="{259B0E32-364E-4D4C-804F-343C32B29CB2}"/>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6205872" y="2746596"/>
              <a:ext cx="238361" cy="310438"/>
            </a:xfrm>
            <a:prstGeom prst="rect">
              <a:avLst/>
            </a:prstGeom>
            <a:noFill/>
          </p:spPr>
        </p:pic>
        <p:sp>
          <p:nvSpPr>
            <p:cNvPr id="71" name="TextBox 70">
              <a:extLst>
                <a:ext uri="{FF2B5EF4-FFF2-40B4-BE49-F238E27FC236}">
                  <a16:creationId xmlns:a16="http://schemas.microsoft.com/office/drawing/2014/main" id="{92CD9E89-C50D-E94A-B5F0-DB61834FABBF}"/>
                </a:ext>
              </a:extLst>
            </p:cNvPr>
            <p:cNvSpPr txBox="1"/>
            <p:nvPr userDrawn="1"/>
          </p:nvSpPr>
          <p:spPr>
            <a:xfrm>
              <a:off x="6440214" y="2815932"/>
              <a:ext cx="1203159" cy="367576"/>
            </a:xfrm>
            <a:prstGeom prst="rect">
              <a:avLst/>
            </a:prstGeom>
            <a:noFill/>
          </p:spPr>
          <p:txBody>
            <a:bodyPr wrap="square" rtlCol="0">
              <a:spAutoFit/>
            </a:bodyPr>
            <a:lstStyle/>
            <a:p>
              <a:pPr>
                <a:lnSpc>
                  <a:spcPct val="100000"/>
                </a:lnSpc>
              </a:pPr>
              <a:r>
                <a:rPr lang="en-US" sz="1600" b="1" i="0" dirty="0">
                  <a:solidFill>
                    <a:srgbClr val="3B2359"/>
                  </a:solidFill>
                  <a:latin typeface="Arial" panose="020B0604020202020204" pitchFamily="34" charset="0"/>
                  <a:cs typeface="Arial" panose="020B0604020202020204" pitchFamily="34" charset="0"/>
                </a:rPr>
                <a:t>Milton Keynes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srgbClr val="3B2359"/>
                  </a:solidFill>
                  <a:latin typeface="Arial" panose="020B0604020202020204" pitchFamily="34" charset="0"/>
                  <a:cs typeface="Arial" panose="020B0604020202020204" pitchFamily="34" charset="0"/>
                </a:rPr>
                <a:t>(Stadium MK)</a:t>
              </a:r>
            </a:p>
            <a:p>
              <a:pPr>
                <a:lnSpc>
                  <a:spcPct val="100000"/>
                </a:lnSpc>
              </a:pPr>
              <a:endParaRPr lang="en-US" sz="1600" b="1" i="0" dirty="0">
                <a:solidFill>
                  <a:srgbClr val="3B2359"/>
                </a:solidFill>
                <a:latin typeface="Arial" panose="020B0604020202020204" pitchFamily="34" charset="0"/>
                <a:cs typeface="Arial" panose="020B0604020202020204" pitchFamily="34" charset="0"/>
              </a:endParaRPr>
            </a:p>
          </p:txBody>
        </p:sp>
      </p:grpSp>
      <p:sp>
        <p:nvSpPr>
          <p:cNvPr id="74" name="TextBox 73">
            <a:extLst>
              <a:ext uri="{FF2B5EF4-FFF2-40B4-BE49-F238E27FC236}">
                <a16:creationId xmlns:a16="http://schemas.microsoft.com/office/drawing/2014/main" id="{A1F306A4-E74F-B444-A9F9-72514BC6509B}"/>
              </a:ext>
            </a:extLst>
          </p:cNvPr>
          <p:cNvSpPr txBox="1"/>
          <p:nvPr userDrawn="1"/>
        </p:nvSpPr>
        <p:spPr>
          <a:xfrm>
            <a:off x="9331228" y="2180005"/>
            <a:ext cx="2417813" cy="8715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i="0" dirty="0" err="1">
                <a:solidFill>
                  <a:srgbClr val="3B2359"/>
                </a:solidFill>
                <a:latin typeface="Arial" panose="020B0604020202020204" pitchFamily="34" charset="0"/>
                <a:cs typeface="Arial" panose="020B0604020202020204" pitchFamily="34" charset="0"/>
              </a:rPr>
              <a:t>Rotherham</a:t>
            </a:r>
            <a:r>
              <a:rPr lang="en-US" sz="1600" b="1" i="0" dirty="0">
                <a:solidFill>
                  <a:srgbClr val="3B2359"/>
                </a:solidFill>
                <a:latin typeface="Arial" panose="020B0604020202020204" pitchFamily="34" charset="0"/>
                <a:cs typeface="Arial" panose="020B0604020202020204" pitchFamily="34" charset="0"/>
              </a:rPr>
              <a:t> </a:t>
            </a:r>
            <a:br>
              <a:rPr lang="en-US" sz="1600" b="1" i="0" dirty="0">
                <a:solidFill>
                  <a:srgbClr val="3B2359"/>
                </a:solidFill>
                <a:latin typeface="Arial" panose="020B0604020202020204" pitchFamily="34" charset="0"/>
                <a:cs typeface="Arial" panose="020B0604020202020204" pitchFamily="34" charset="0"/>
              </a:rPr>
            </a:br>
            <a:r>
              <a:rPr lang="en-GB" sz="1000" dirty="0">
                <a:solidFill>
                  <a:srgbClr val="3B2359"/>
                </a:solidFill>
                <a:latin typeface="Arial" panose="020B0604020202020204" pitchFamily="34" charset="0"/>
                <a:cs typeface="Arial" panose="020B0604020202020204" pitchFamily="34" charset="0"/>
              </a:rPr>
              <a:t>(New York Stadium)</a:t>
            </a:r>
          </a:p>
          <a:p>
            <a:pPr>
              <a:lnSpc>
                <a:spcPct val="180000"/>
              </a:lnSpc>
            </a:pPr>
            <a:endParaRPr lang="en-US" sz="1600" b="1" i="0" dirty="0">
              <a:solidFill>
                <a:srgbClr val="3B2359"/>
              </a:solidFill>
              <a:latin typeface="Arial" panose="020B0604020202020204" pitchFamily="34" charset="0"/>
              <a:cs typeface="Arial" panose="020B0604020202020204" pitchFamily="34" charset="0"/>
            </a:endParaRPr>
          </a:p>
        </p:txBody>
      </p:sp>
      <p:sp>
        <p:nvSpPr>
          <p:cNvPr id="77" name="TextBox 76">
            <a:extLst>
              <a:ext uri="{FF2B5EF4-FFF2-40B4-BE49-F238E27FC236}">
                <a16:creationId xmlns:a16="http://schemas.microsoft.com/office/drawing/2014/main" id="{C80CE716-42B6-0A49-B028-94404AC0426F}"/>
              </a:ext>
            </a:extLst>
          </p:cNvPr>
          <p:cNvSpPr txBox="1"/>
          <p:nvPr userDrawn="1"/>
        </p:nvSpPr>
        <p:spPr>
          <a:xfrm>
            <a:off x="8883447" y="2629409"/>
            <a:ext cx="2417814"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i="0" dirty="0">
                <a:solidFill>
                  <a:srgbClr val="3B2359"/>
                </a:solidFill>
                <a:latin typeface="Arial" panose="020B0604020202020204" pitchFamily="34" charset="0"/>
                <a:cs typeface="Arial" panose="020B0604020202020204" pitchFamily="34" charset="0"/>
              </a:rPr>
              <a:t>Sheffield </a:t>
            </a:r>
            <a:br>
              <a:rPr lang="en-US" sz="1600" b="1" i="0" dirty="0">
                <a:solidFill>
                  <a:srgbClr val="3B2359"/>
                </a:solidFill>
                <a:latin typeface="Arial" panose="020B0604020202020204" pitchFamily="34" charset="0"/>
                <a:cs typeface="Arial" panose="020B0604020202020204" pitchFamily="34" charset="0"/>
              </a:rPr>
            </a:br>
            <a:r>
              <a:rPr lang="en-GB" sz="1000" dirty="0">
                <a:solidFill>
                  <a:srgbClr val="3B2359"/>
                </a:solidFill>
                <a:latin typeface="Arial" panose="020B0604020202020204" pitchFamily="34" charset="0"/>
                <a:cs typeface="Arial" panose="020B0604020202020204" pitchFamily="34" charset="0"/>
              </a:rPr>
              <a:t>(Bramall Lane)</a:t>
            </a:r>
          </a:p>
          <a:p>
            <a:pPr>
              <a:lnSpc>
                <a:spcPct val="100000"/>
              </a:lnSpc>
            </a:pPr>
            <a:r>
              <a:rPr lang="en-US" sz="1600" b="1" i="0" dirty="0">
                <a:solidFill>
                  <a:srgbClr val="3B2359"/>
                </a:solidFill>
                <a:latin typeface="Arial" panose="020B0604020202020204" pitchFamily="34" charset="0"/>
                <a:cs typeface="Arial" panose="020B0604020202020204" pitchFamily="34" charset="0"/>
              </a:rPr>
              <a:t>     </a:t>
            </a:r>
          </a:p>
        </p:txBody>
      </p:sp>
      <p:sp>
        <p:nvSpPr>
          <p:cNvPr id="80" name="TextBox 79">
            <a:extLst>
              <a:ext uri="{FF2B5EF4-FFF2-40B4-BE49-F238E27FC236}">
                <a16:creationId xmlns:a16="http://schemas.microsoft.com/office/drawing/2014/main" id="{4E6ABB67-4EF6-F44C-AC1F-1988AF12C1D3}"/>
              </a:ext>
            </a:extLst>
          </p:cNvPr>
          <p:cNvSpPr txBox="1"/>
          <p:nvPr userDrawn="1"/>
        </p:nvSpPr>
        <p:spPr>
          <a:xfrm>
            <a:off x="7478947" y="5513027"/>
            <a:ext cx="1630496" cy="484428"/>
          </a:xfrm>
          <a:prstGeom prst="rect">
            <a:avLst/>
          </a:prstGeom>
          <a:noFill/>
        </p:spPr>
        <p:txBody>
          <a:bodyPr wrap="square" rtlCol="0">
            <a:spAutoFit/>
          </a:bodyPr>
          <a:lstStyle/>
          <a:p>
            <a:pPr>
              <a:lnSpc>
                <a:spcPct val="180000"/>
              </a:lnSpc>
            </a:pPr>
            <a:r>
              <a:rPr lang="en-US" sz="1600" b="1" i="0" dirty="0">
                <a:solidFill>
                  <a:srgbClr val="3B2359"/>
                </a:solidFill>
                <a:latin typeface="Arial" panose="020B0604020202020204" pitchFamily="34" charset="0"/>
                <a:cs typeface="Arial" panose="020B0604020202020204" pitchFamily="34" charset="0"/>
              </a:rPr>
              <a:t>Southampton</a:t>
            </a:r>
            <a:endParaRPr lang="en-US" sz="1100" b="1" i="0" dirty="0">
              <a:solidFill>
                <a:srgbClr val="3B2359"/>
              </a:solidFill>
              <a:latin typeface="Arial" panose="020B0604020202020204" pitchFamily="34" charset="0"/>
              <a:cs typeface="Arial" panose="020B0604020202020204" pitchFamily="34" charset="0"/>
            </a:endParaRPr>
          </a:p>
        </p:txBody>
      </p:sp>
      <p:sp>
        <p:nvSpPr>
          <p:cNvPr id="83" name="TextBox 82">
            <a:extLst>
              <a:ext uri="{FF2B5EF4-FFF2-40B4-BE49-F238E27FC236}">
                <a16:creationId xmlns:a16="http://schemas.microsoft.com/office/drawing/2014/main" id="{34AAB906-7370-FA4D-B115-BEB400F2CB4F}"/>
              </a:ext>
            </a:extLst>
          </p:cNvPr>
          <p:cNvSpPr txBox="1"/>
          <p:nvPr userDrawn="1"/>
        </p:nvSpPr>
        <p:spPr>
          <a:xfrm>
            <a:off x="6893605" y="2614951"/>
            <a:ext cx="1268452" cy="10384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i="0" dirty="0">
                <a:solidFill>
                  <a:srgbClr val="3B2359"/>
                </a:solidFill>
                <a:latin typeface="Arial" panose="020B0604020202020204" pitchFamily="34" charset="0"/>
                <a:cs typeface="Arial" panose="020B0604020202020204" pitchFamily="34" charset="0"/>
              </a:rPr>
              <a:t>Trafford</a:t>
            </a:r>
            <a:br>
              <a:rPr lang="en-US" sz="1600" b="1" i="0" dirty="0">
                <a:solidFill>
                  <a:srgbClr val="3B2359"/>
                </a:solidFill>
                <a:latin typeface="Arial" panose="020B0604020202020204" pitchFamily="34" charset="0"/>
                <a:cs typeface="Arial" panose="020B0604020202020204" pitchFamily="34" charset="0"/>
              </a:rPr>
            </a:br>
            <a:r>
              <a:rPr lang="en-GB" sz="1000" dirty="0">
                <a:solidFill>
                  <a:srgbClr val="3B2359"/>
                </a:solidFill>
                <a:latin typeface="Arial" panose="020B0604020202020204" pitchFamily="34" charset="0"/>
                <a:cs typeface="Arial" panose="020B0604020202020204" pitchFamily="34" charset="0"/>
              </a:rPr>
              <a:t>(Old Trafford – opening game)</a:t>
            </a:r>
          </a:p>
          <a:p>
            <a:pPr>
              <a:lnSpc>
                <a:spcPct val="180000"/>
              </a:lnSpc>
            </a:pPr>
            <a:endParaRPr lang="en-US" sz="1600" b="1" i="0" dirty="0">
              <a:solidFill>
                <a:srgbClr val="3B2359"/>
              </a:solidFill>
              <a:latin typeface="Arial" panose="020B0604020202020204" pitchFamily="34" charset="0"/>
              <a:cs typeface="Arial" panose="020B0604020202020204" pitchFamily="34" charset="0"/>
            </a:endParaRPr>
          </a:p>
        </p:txBody>
      </p:sp>
      <p:sp>
        <p:nvSpPr>
          <p:cNvPr id="86" name="TextBox 85">
            <a:extLst>
              <a:ext uri="{FF2B5EF4-FFF2-40B4-BE49-F238E27FC236}">
                <a16:creationId xmlns:a16="http://schemas.microsoft.com/office/drawing/2014/main" id="{4E5F353E-FB61-9441-B4BB-D485C6149EE2}"/>
              </a:ext>
            </a:extLst>
          </p:cNvPr>
          <p:cNvSpPr txBox="1"/>
          <p:nvPr userDrawn="1"/>
        </p:nvSpPr>
        <p:spPr>
          <a:xfrm>
            <a:off x="6021162" y="2079394"/>
            <a:ext cx="1741919" cy="492443"/>
          </a:xfrm>
          <a:prstGeom prst="rect">
            <a:avLst/>
          </a:prstGeom>
          <a:noFill/>
        </p:spPr>
        <p:txBody>
          <a:bodyPr wrap="square" rtlCol="0">
            <a:spAutoFit/>
          </a:bodyPr>
          <a:lstStyle/>
          <a:p>
            <a:pPr>
              <a:lnSpc>
                <a:spcPct val="100000"/>
              </a:lnSpc>
            </a:pPr>
            <a:r>
              <a:rPr lang="en-US" sz="1600" b="1" i="0" dirty="0">
                <a:solidFill>
                  <a:srgbClr val="3B2359"/>
                </a:solidFill>
                <a:latin typeface="Arial" panose="020B0604020202020204" pitchFamily="34" charset="0"/>
                <a:cs typeface="Arial" panose="020B0604020202020204" pitchFamily="34" charset="0"/>
              </a:rPr>
              <a:t>Wigan &amp; Leigh</a:t>
            </a:r>
            <a:br>
              <a:rPr lang="en-US" sz="1600" b="1" i="0" dirty="0">
                <a:solidFill>
                  <a:srgbClr val="3B2359"/>
                </a:solidFill>
                <a:latin typeface="Arial" panose="020B0604020202020204" pitchFamily="34" charset="0"/>
                <a:cs typeface="Arial" panose="020B0604020202020204" pitchFamily="34" charset="0"/>
              </a:rPr>
            </a:br>
            <a:r>
              <a:rPr lang="en-GB" sz="1000" dirty="0">
                <a:solidFill>
                  <a:srgbClr val="3B2359"/>
                </a:solidFill>
                <a:latin typeface="Arial" panose="020B0604020202020204" pitchFamily="34" charset="0"/>
                <a:cs typeface="Arial" panose="020B0604020202020204" pitchFamily="34" charset="0"/>
              </a:rPr>
              <a:t>(Leigh Sports Village)</a:t>
            </a:r>
            <a:endParaRPr lang="en-US" sz="1000" b="1" i="0" dirty="0">
              <a:solidFill>
                <a:srgbClr val="3B2359"/>
              </a:solidFill>
              <a:latin typeface="Arial" panose="020B0604020202020204" pitchFamily="34" charset="0"/>
              <a:cs typeface="Arial" panose="020B0604020202020204" pitchFamily="34" charset="0"/>
            </a:endParaRPr>
          </a:p>
        </p:txBody>
      </p:sp>
      <p:sp>
        <p:nvSpPr>
          <p:cNvPr id="45" name="Freeform 1">
            <a:extLst>
              <a:ext uri="{FF2B5EF4-FFF2-40B4-BE49-F238E27FC236}">
                <a16:creationId xmlns:a16="http://schemas.microsoft.com/office/drawing/2014/main" id="{70169420-7A9C-2242-8E83-FF3DAAD47A69}"/>
              </a:ext>
            </a:extLst>
          </p:cNvPr>
          <p:cNvSpPr>
            <a:spLocks noChangeArrowheads="1"/>
          </p:cNvSpPr>
          <p:nvPr userDrawn="1"/>
        </p:nvSpPr>
        <p:spPr bwMode="auto">
          <a:xfrm>
            <a:off x="10917888" y="0"/>
            <a:ext cx="1274112" cy="1948721"/>
          </a:xfrm>
          <a:custGeom>
            <a:avLst/>
            <a:gdLst>
              <a:gd name="T0" fmla="*/ 4187 w 4188"/>
              <a:gd name="T1" fmla="*/ 0 h 6406"/>
              <a:gd name="T2" fmla="*/ 4187 w 4188"/>
              <a:gd name="T3" fmla="*/ 0 h 6406"/>
              <a:gd name="T4" fmla="*/ 4187 w 4188"/>
              <a:gd name="T5" fmla="*/ 6405 h 6406"/>
              <a:gd name="T6" fmla="*/ 438 w 4188"/>
              <a:gd name="T7" fmla="*/ 1812 h 6406"/>
              <a:gd name="T8" fmla="*/ 0 w 4188"/>
              <a:gd name="T9" fmla="*/ 0 h 6406"/>
              <a:gd name="T10" fmla="*/ 4187 w 4188"/>
              <a:gd name="T11" fmla="*/ 0 h 6406"/>
            </a:gdLst>
            <a:ahLst/>
            <a:cxnLst>
              <a:cxn ang="0">
                <a:pos x="T0" y="T1"/>
              </a:cxn>
              <a:cxn ang="0">
                <a:pos x="T2" y="T3"/>
              </a:cxn>
              <a:cxn ang="0">
                <a:pos x="T4" y="T5"/>
              </a:cxn>
              <a:cxn ang="0">
                <a:pos x="T6" y="T7"/>
              </a:cxn>
              <a:cxn ang="0">
                <a:pos x="T8" y="T9"/>
              </a:cxn>
              <a:cxn ang="0">
                <a:pos x="T10" y="T11"/>
              </a:cxn>
            </a:cxnLst>
            <a:rect l="0" t="0" r="r" b="b"/>
            <a:pathLst>
              <a:path w="4188" h="6406">
                <a:moveTo>
                  <a:pt x="4187" y="0"/>
                </a:moveTo>
                <a:lnTo>
                  <a:pt x="4187" y="0"/>
                </a:lnTo>
                <a:cubicBezTo>
                  <a:pt x="4187" y="6405"/>
                  <a:pt x="4187" y="6405"/>
                  <a:pt x="4187" y="6405"/>
                </a:cubicBezTo>
                <a:cubicBezTo>
                  <a:pt x="3187" y="4686"/>
                  <a:pt x="1906" y="3125"/>
                  <a:pt x="438" y="1812"/>
                </a:cubicBezTo>
                <a:cubicBezTo>
                  <a:pt x="250" y="1219"/>
                  <a:pt x="125" y="625"/>
                  <a:pt x="0" y="0"/>
                </a:cubicBezTo>
                <a:lnTo>
                  <a:pt x="4187" y="0"/>
                </a:lnTo>
              </a:path>
            </a:pathLst>
          </a:custGeom>
          <a:blipFill dpi="0" rotWithShape="1">
            <a:blip r:embed="rId6" cstate="email">
              <a:extLst>
                <a:ext uri="{28A0092B-C50C-407E-A947-70E740481C1C}">
                  <a14:useLocalDpi xmlns:a14="http://schemas.microsoft.com/office/drawing/2010/main"/>
                </a:ext>
              </a:extLst>
            </a:blip>
            <a:srcRect/>
            <a:stretch>
              <a:fillRect/>
            </a:stretch>
          </a:blipFill>
          <a:ln>
            <a:noFill/>
          </a:ln>
          <a:effectLst/>
        </p:spPr>
        <p:txBody>
          <a:bodyPr wrap="none" anchor="ctr"/>
          <a:lstStyle/>
          <a:p>
            <a:endParaRPr lang="en-US" b="0" i="0" dirty="0">
              <a:latin typeface="Arial" panose="020B0604020202020204" pitchFamily="34" charset="0"/>
              <a:cs typeface="Arial" panose="020B0604020202020204" pitchFamily="34" charset="0"/>
            </a:endParaRPr>
          </a:p>
        </p:txBody>
      </p:sp>
      <p:grpSp>
        <p:nvGrpSpPr>
          <p:cNvPr id="44" name="Group 43">
            <a:extLst>
              <a:ext uri="{FF2B5EF4-FFF2-40B4-BE49-F238E27FC236}">
                <a16:creationId xmlns:a16="http://schemas.microsoft.com/office/drawing/2014/main" id="{F55D3416-CFBE-2940-98A9-4F72C0436DC5}"/>
              </a:ext>
            </a:extLst>
          </p:cNvPr>
          <p:cNvGrpSpPr/>
          <p:nvPr userDrawn="1"/>
        </p:nvGrpSpPr>
        <p:grpSpPr>
          <a:xfrm>
            <a:off x="9684923" y="4302641"/>
            <a:ext cx="2866213" cy="1277175"/>
            <a:chOff x="5995508" y="2749836"/>
            <a:chExt cx="1426293" cy="635552"/>
          </a:xfrm>
        </p:grpSpPr>
        <p:pic>
          <p:nvPicPr>
            <p:cNvPr id="46" name="Picture 45">
              <a:extLst>
                <a:ext uri="{FF2B5EF4-FFF2-40B4-BE49-F238E27FC236}">
                  <a16:creationId xmlns:a16="http://schemas.microsoft.com/office/drawing/2014/main" id="{527F9B0A-5CFD-904A-86F0-65F75B94F0F3}"/>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5995508" y="2749836"/>
              <a:ext cx="237078" cy="309589"/>
            </a:xfrm>
            <a:prstGeom prst="rect">
              <a:avLst/>
            </a:prstGeom>
            <a:noFill/>
          </p:spPr>
        </p:pic>
        <p:sp>
          <p:nvSpPr>
            <p:cNvPr id="48" name="TextBox 47">
              <a:extLst>
                <a:ext uri="{FF2B5EF4-FFF2-40B4-BE49-F238E27FC236}">
                  <a16:creationId xmlns:a16="http://schemas.microsoft.com/office/drawing/2014/main" id="{83EE2022-B068-1949-8048-E665094959D5}"/>
                </a:ext>
              </a:extLst>
            </p:cNvPr>
            <p:cNvSpPr txBox="1"/>
            <p:nvPr userDrawn="1"/>
          </p:nvSpPr>
          <p:spPr>
            <a:xfrm>
              <a:off x="6218642" y="2864655"/>
              <a:ext cx="1203159" cy="5207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i="0" dirty="0">
                  <a:solidFill>
                    <a:srgbClr val="3B2359"/>
                  </a:solidFill>
                  <a:latin typeface="Arial" panose="020B0604020202020204" pitchFamily="34" charset="0"/>
                  <a:cs typeface="Arial" panose="020B0604020202020204" pitchFamily="34" charset="0"/>
                </a:rPr>
                <a:t>London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srgbClr val="3B2359"/>
                  </a:solidFill>
                  <a:latin typeface="Arial" panose="020B0604020202020204" pitchFamily="34" charset="0"/>
                  <a:cs typeface="Arial" panose="020B0604020202020204" pitchFamily="34" charset="0"/>
                </a:rPr>
                <a:t>Brentford Community </a:t>
              </a:r>
              <a:br>
                <a:rPr lang="en-GB" sz="1000" dirty="0">
                  <a:solidFill>
                    <a:srgbClr val="3B2359"/>
                  </a:solidFill>
                  <a:latin typeface="Arial" panose="020B0604020202020204" pitchFamily="34" charset="0"/>
                  <a:cs typeface="Arial" panose="020B0604020202020204" pitchFamily="34" charset="0"/>
                </a:rPr>
              </a:br>
              <a:r>
                <a:rPr lang="en-GB" sz="1000" dirty="0">
                  <a:solidFill>
                    <a:srgbClr val="3B2359"/>
                  </a:solidFill>
                  <a:latin typeface="Arial" panose="020B0604020202020204" pitchFamily="34" charset="0"/>
                  <a:cs typeface="Arial" panose="020B0604020202020204" pitchFamily="34" charset="0"/>
                </a:rPr>
                <a:t>Stadium &amp; Wembley </a:t>
              </a:r>
              <a:br>
                <a:rPr lang="en-GB" sz="1000" dirty="0">
                  <a:solidFill>
                    <a:srgbClr val="3B2359"/>
                  </a:solidFill>
                  <a:latin typeface="Arial" panose="020B0604020202020204" pitchFamily="34" charset="0"/>
                  <a:cs typeface="Arial" panose="020B0604020202020204" pitchFamily="34" charset="0"/>
                </a:rPr>
              </a:br>
              <a:r>
                <a:rPr lang="en-GB" sz="1000" dirty="0">
                  <a:solidFill>
                    <a:srgbClr val="3B2359"/>
                  </a:solidFill>
                  <a:latin typeface="Arial" panose="020B0604020202020204" pitchFamily="34" charset="0"/>
                  <a:cs typeface="Arial" panose="020B0604020202020204" pitchFamily="34" charset="0"/>
                </a:rPr>
                <a:t>Stadium – final only)</a:t>
              </a:r>
            </a:p>
            <a:p>
              <a:pPr>
                <a:lnSpc>
                  <a:spcPct val="100000"/>
                </a:lnSpc>
              </a:pPr>
              <a:endParaRPr lang="en-US" sz="1600" b="1" i="0" dirty="0">
                <a:solidFill>
                  <a:srgbClr val="3B2359"/>
                </a:solidFill>
                <a:latin typeface="Arial" panose="020B0604020202020204" pitchFamily="34" charset="0"/>
                <a:cs typeface="Arial" panose="020B0604020202020204" pitchFamily="34" charset="0"/>
              </a:endParaRPr>
            </a:p>
          </p:txBody>
        </p:sp>
      </p:grpSp>
      <p:pic>
        <p:nvPicPr>
          <p:cNvPr id="54" name="Picture 53">
            <a:extLst>
              <a:ext uri="{FF2B5EF4-FFF2-40B4-BE49-F238E27FC236}">
                <a16:creationId xmlns:a16="http://schemas.microsoft.com/office/drawing/2014/main" id="{CC8CC35B-C47B-774E-A334-3C8DE6E6EFE8}"/>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9610290" y="5338532"/>
            <a:ext cx="476421" cy="620484"/>
          </a:xfrm>
          <a:prstGeom prst="rect">
            <a:avLst/>
          </a:prstGeom>
          <a:noFill/>
        </p:spPr>
      </p:pic>
      <p:pic>
        <p:nvPicPr>
          <p:cNvPr id="55" name="Picture 54">
            <a:extLst>
              <a:ext uri="{FF2B5EF4-FFF2-40B4-BE49-F238E27FC236}">
                <a16:creationId xmlns:a16="http://schemas.microsoft.com/office/drawing/2014/main" id="{A1C4CAC3-B109-A849-8C1A-6B56895C975F}"/>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8883447" y="5376971"/>
            <a:ext cx="476420" cy="620484"/>
          </a:xfrm>
          <a:prstGeom prst="rect">
            <a:avLst/>
          </a:prstGeom>
          <a:noFill/>
        </p:spPr>
      </p:pic>
      <p:pic>
        <p:nvPicPr>
          <p:cNvPr id="56" name="Picture 55">
            <a:extLst>
              <a:ext uri="{FF2B5EF4-FFF2-40B4-BE49-F238E27FC236}">
                <a16:creationId xmlns:a16="http://schemas.microsoft.com/office/drawing/2014/main" id="{42CA1751-A177-C140-9239-37FF01999C35}"/>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8563235" y="2220667"/>
            <a:ext cx="476420" cy="620483"/>
          </a:xfrm>
          <a:prstGeom prst="rect">
            <a:avLst/>
          </a:prstGeom>
          <a:noFill/>
        </p:spPr>
      </p:pic>
      <p:pic>
        <p:nvPicPr>
          <p:cNvPr id="57" name="Picture 56">
            <a:extLst>
              <a:ext uri="{FF2B5EF4-FFF2-40B4-BE49-F238E27FC236}">
                <a16:creationId xmlns:a16="http://schemas.microsoft.com/office/drawing/2014/main" id="{957E9A59-12A7-644C-9450-2E62B10B8DBA}"/>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8938548" y="1891508"/>
            <a:ext cx="476419" cy="620483"/>
          </a:xfrm>
          <a:prstGeom prst="rect">
            <a:avLst/>
          </a:prstGeom>
          <a:noFill/>
        </p:spPr>
      </p:pic>
      <p:pic>
        <p:nvPicPr>
          <p:cNvPr id="58" name="Picture 57">
            <a:extLst>
              <a:ext uri="{FF2B5EF4-FFF2-40B4-BE49-F238E27FC236}">
                <a16:creationId xmlns:a16="http://schemas.microsoft.com/office/drawing/2014/main" id="{8AE41071-EE5C-694D-B1AF-C573E226BCDF}"/>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8057668" y="1845141"/>
            <a:ext cx="476419" cy="620482"/>
          </a:xfrm>
          <a:prstGeom prst="rect">
            <a:avLst/>
          </a:prstGeom>
          <a:noFill/>
        </p:spPr>
      </p:pic>
      <p:pic>
        <p:nvPicPr>
          <p:cNvPr id="59" name="Picture 58">
            <a:extLst>
              <a:ext uri="{FF2B5EF4-FFF2-40B4-BE49-F238E27FC236}">
                <a16:creationId xmlns:a16="http://schemas.microsoft.com/office/drawing/2014/main" id="{18822CE9-B48F-A948-8AFA-CFBD9A7C354B}"/>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7816337" y="2388028"/>
            <a:ext cx="476418" cy="620482"/>
          </a:xfrm>
          <a:prstGeom prst="rect">
            <a:avLst/>
          </a:prstGeom>
          <a:noFill/>
        </p:spPr>
      </p:pic>
      <p:pic>
        <p:nvPicPr>
          <p:cNvPr id="87" name="Picture 86">
            <a:extLst>
              <a:ext uri="{FF2B5EF4-FFF2-40B4-BE49-F238E27FC236}">
                <a16:creationId xmlns:a16="http://schemas.microsoft.com/office/drawing/2014/main" id="{DD406678-DF7F-EB44-9A43-AA8E5AF7EF57}"/>
              </a:ext>
            </a:extLst>
          </p:cNvPr>
          <p:cNvPicPr>
            <a:picLocks noChangeAspect="1"/>
          </p:cNvPicPr>
          <p:nvPr userDrawn="1"/>
        </p:nvPicPr>
        <p:blipFill>
          <a:blip r:embed="rId14" cstate="screen">
            <a:extLst>
              <a:ext uri="{28A0092B-C50C-407E-A947-70E740481C1C}">
                <a14:useLocalDpi xmlns:a14="http://schemas.microsoft.com/office/drawing/2010/main"/>
              </a:ext>
            </a:extLst>
          </a:blip>
          <a:srcRect/>
          <a:stretch/>
        </p:blipFill>
        <p:spPr>
          <a:xfrm>
            <a:off x="7527995" y="1854520"/>
            <a:ext cx="476418" cy="620480"/>
          </a:xfrm>
          <a:prstGeom prst="rect">
            <a:avLst/>
          </a:prstGeom>
          <a:noFill/>
        </p:spPr>
      </p:pic>
      <p:pic>
        <p:nvPicPr>
          <p:cNvPr id="88" name="Picture 87">
            <a:extLst>
              <a:ext uri="{FF2B5EF4-FFF2-40B4-BE49-F238E27FC236}">
                <a16:creationId xmlns:a16="http://schemas.microsoft.com/office/drawing/2014/main" id="{CE8EC0E4-C03B-7D49-9597-483EF5AB85ED}"/>
              </a:ext>
            </a:extLst>
          </p:cNvPr>
          <p:cNvPicPr>
            <a:picLocks noChangeAspect="1"/>
          </p:cNvPicPr>
          <p:nvPr userDrawn="1"/>
        </p:nvPicPr>
        <p:blipFill>
          <a:blip r:embed="rId15"/>
          <a:stretch>
            <a:fillRect/>
          </a:stretch>
        </p:blipFill>
        <p:spPr>
          <a:xfrm>
            <a:off x="169334" y="6107317"/>
            <a:ext cx="558799" cy="596053"/>
          </a:xfrm>
          <a:prstGeom prst="rect">
            <a:avLst/>
          </a:prstGeom>
        </p:spPr>
      </p:pic>
      <p:sp>
        <p:nvSpPr>
          <p:cNvPr id="2" name="Rectangle 1">
            <a:extLst>
              <a:ext uri="{FF2B5EF4-FFF2-40B4-BE49-F238E27FC236}">
                <a16:creationId xmlns:a16="http://schemas.microsoft.com/office/drawing/2014/main" id="{8B702D53-6E67-A641-8535-7D67DF04C72D}"/>
              </a:ext>
            </a:extLst>
          </p:cNvPr>
          <p:cNvSpPr/>
          <p:nvPr userDrawn="1"/>
        </p:nvSpPr>
        <p:spPr>
          <a:xfrm>
            <a:off x="7504919" y="5900562"/>
            <a:ext cx="1483098" cy="246221"/>
          </a:xfrm>
          <a:prstGeom prst="rect">
            <a:avLst/>
          </a:prstGeom>
        </p:spPr>
        <p:txBody>
          <a:bodyPr wrap="none">
            <a:spAutoFit/>
          </a:bodyPr>
          <a:lstStyle/>
          <a:p>
            <a:r>
              <a:rPr lang="en-GB" sz="1000" b="0" i="0" kern="1200" dirty="0">
                <a:solidFill>
                  <a:schemeClr val="tx1"/>
                </a:solidFill>
                <a:effectLst/>
                <a:latin typeface="Arial" panose="020B0604020202020204" pitchFamily="34" charset="0"/>
                <a:ea typeface="+mn-ea"/>
                <a:cs typeface="Arial" panose="020B0604020202020204" pitchFamily="34" charset="0"/>
              </a:rPr>
              <a:t>(Saint Mary's Stadium)</a:t>
            </a:r>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45853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UK Host Cities">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6999AE4B-B878-D84B-BF00-6A8A157D405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344573" y="12172"/>
            <a:ext cx="7634967" cy="6859825"/>
          </a:xfrm>
          <a:prstGeom prst="rect">
            <a:avLst/>
          </a:prstGeom>
        </p:spPr>
      </p:pic>
      <p:pic>
        <p:nvPicPr>
          <p:cNvPr id="7" name="Picture 6" descr="A picture containing accessory, umbrella&#10;&#10;Description automatically generated">
            <a:extLst>
              <a:ext uri="{FF2B5EF4-FFF2-40B4-BE49-F238E27FC236}">
                <a16:creationId xmlns:a16="http://schemas.microsoft.com/office/drawing/2014/main" id="{98894E05-0C11-634B-ACC4-730534E0A86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4902200"/>
            <a:ext cx="3200400" cy="1955800"/>
          </a:xfrm>
          <a:prstGeom prst="rect">
            <a:avLst/>
          </a:prstGeom>
        </p:spPr>
      </p:pic>
      <p:pic>
        <p:nvPicPr>
          <p:cNvPr id="9" name="Picture 8">
            <a:extLst>
              <a:ext uri="{FF2B5EF4-FFF2-40B4-BE49-F238E27FC236}">
                <a16:creationId xmlns:a16="http://schemas.microsoft.com/office/drawing/2014/main" id="{62F90DB2-771F-1749-9398-521854B86FEE}"/>
              </a:ext>
            </a:extLst>
          </p:cNvPr>
          <p:cNvPicPr>
            <a:picLocks noChangeAspect="1"/>
          </p:cNvPicPr>
          <p:nvPr userDrawn="1"/>
        </p:nvPicPr>
        <p:blipFill>
          <a:blip r:embed="rId4"/>
          <a:stretch>
            <a:fillRect/>
          </a:stretch>
        </p:blipFill>
        <p:spPr>
          <a:xfrm>
            <a:off x="10350500" y="0"/>
            <a:ext cx="1841500" cy="2311400"/>
          </a:xfrm>
          <a:prstGeom prst="rect">
            <a:avLst/>
          </a:prstGeom>
        </p:spPr>
      </p:pic>
      <p:sp>
        <p:nvSpPr>
          <p:cNvPr id="12" name="Text Placeholder 2">
            <a:extLst>
              <a:ext uri="{FF2B5EF4-FFF2-40B4-BE49-F238E27FC236}">
                <a16:creationId xmlns:a16="http://schemas.microsoft.com/office/drawing/2014/main" id="{EA14AFB7-3D6E-8E45-BDBF-6C4E8E8DB52B}"/>
              </a:ext>
            </a:extLst>
          </p:cNvPr>
          <p:cNvSpPr>
            <a:spLocks noGrp="1"/>
          </p:cNvSpPr>
          <p:nvPr>
            <p:ph type="body" idx="12"/>
          </p:nvPr>
        </p:nvSpPr>
        <p:spPr>
          <a:xfrm>
            <a:off x="528406" y="429483"/>
            <a:ext cx="5285926" cy="1634361"/>
          </a:xfrm>
          <a:prstGeom prst="rect">
            <a:avLst/>
          </a:prstGeom>
        </p:spPr>
        <p:txBody>
          <a:bodyPr anchor="t" anchorCtr="0"/>
          <a:lstStyle>
            <a:lvl1pPr marL="0" marR="0" indent="0" algn="l" defTabSz="914400" rtl="0" eaLnBrk="1" fontAlgn="auto" latinLnBrk="0" hangingPunct="1">
              <a:lnSpc>
                <a:spcPct val="300000"/>
              </a:lnSpc>
              <a:spcBef>
                <a:spcPts val="2800"/>
              </a:spcBef>
              <a:spcAft>
                <a:spcPts val="0"/>
              </a:spcAft>
              <a:buClr>
                <a:schemeClr val="bg1"/>
              </a:buClr>
              <a:buSzTx/>
              <a:buFontTx/>
              <a:buNone/>
              <a:tabLst/>
              <a:defRPr sz="1100" b="1" i="0">
                <a:solidFill>
                  <a:srgbClr val="3B2359"/>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dirty="0"/>
          </a:p>
        </p:txBody>
      </p:sp>
      <p:sp>
        <p:nvSpPr>
          <p:cNvPr id="62" name="TextBox 61">
            <a:extLst>
              <a:ext uri="{FF2B5EF4-FFF2-40B4-BE49-F238E27FC236}">
                <a16:creationId xmlns:a16="http://schemas.microsoft.com/office/drawing/2014/main" id="{FC5EA37A-A861-7D4D-9810-D24038D63EDE}"/>
              </a:ext>
            </a:extLst>
          </p:cNvPr>
          <p:cNvSpPr txBox="1"/>
          <p:nvPr userDrawn="1"/>
        </p:nvSpPr>
        <p:spPr>
          <a:xfrm>
            <a:off x="9965285" y="5755240"/>
            <a:ext cx="2417814" cy="10384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i="0" dirty="0">
                <a:solidFill>
                  <a:srgbClr val="3B2359"/>
                </a:solidFill>
                <a:latin typeface="Arial" panose="020B0604020202020204" pitchFamily="34" charset="0"/>
                <a:cs typeface="Arial" panose="020B0604020202020204" pitchFamily="34" charset="0"/>
              </a:rPr>
              <a:t>Brighton &amp; Hove</a:t>
            </a:r>
            <a:br>
              <a:rPr lang="en-US" sz="1600" b="1" i="0" dirty="0">
                <a:solidFill>
                  <a:srgbClr val="3B2359"/>
                </a:solidFill>
                <a:latin typeface="Arial" panose="020B0604020202020204" pitchFamily="34" charset="0"/>
                <a:cs typeface="Arial" panose="020B0604020202020204" pitchFamily="34" charset="0"/>
              </a:rPr>
            </a:br>
            <a:r>
              <a:rPr lang="en-GB" sz="1000" dirty="0">
                <a:solidFill>
                  <a:srgbClr val="3B2359"/>
                </a:solidFill>
                <a:latin typeface="Arial" panose="020B0604020202020204" pitchFamily="34" charset="0"/>
                <a:cs typeface="Arial" panose="020B0604020202020204" pitchFamily="34" charset="0"/>
              </a:rPr>
              <a:t>(Brighton &amp; Hove </a:t>
            </a:r>
            <a:br>
              <a:rPr lang="en-GB" sz="1000" dirty="0">
                <a:solidFill>
                  <a:srgbClr val="3B2359"/>
                </a:solidFill>
                <a:latin typeface="Arial" panose="020B0604020202020204" pitchFamily="34" charset="0"/>
                <a:cs typeface="Arial" panose="020B0604020202020204" pitchFamily="34" charset="0"/>
              </a:rPr>
            </a:br>
            <a:r>
              <a:rPr lang="en-GB" sz="1000" dirty="0">
                <a:solidFill>
                  <a:srgbClr val="3B2359"/>
                </a:solidFill>
                <a:latin typeface="Arial" panose="020B0604020202020204" pitchFamily="34" charset="0"/>
                <a:cs typeface="Arial" panose="020B0604020202020204" pitchFamily="34" charset="0"/>
              </a:rPr>
              <a:t>Community Stadium)</a:t>
            </a:r>
          </a:p>
          <a:p>
            <a:pPr>
              <a:lnSpc>
                <a:spcPct val="180000"/>
              </a:lnSpc>
            </a:pPr>
            <a:endParaRPr lang="en-US" sz="1600" b="1" i="0" dirty="0">
              <a:solidFill>
                <a:srgbClr val="3B2359"/>
              </a:solidFill>
              <a:latin typeface="Arial" panose="020B0604020202020204" pitchFamily="34" charset="0"/>
              <a:cs typeface="Arial" panose="020B0604020202020204" pitchFamily="34" charset="0"/>
            </a:endParaRPr>
          </a:p>
        </p:txBody>
      </p:sp>
      <p:sp>
        <p:nvSpPr>
          <p:cNvPr id="68" name="TextBox 67">
            <a:extLst>
              <a:ext uri="{FF2B5EF4-FFF2-40B4-BE49-F238E27FC236}">
                <a16:creationId xmlns:a16="http://schemas.microsoft.com/office/drawing/2014/main" id="{ED9F0EC9-6692-D84C-A59E-6381D21A2D8A}"/>
              </a:ext>
            </a:extLst>
          </p:cNvPr>
          <p:cNvSpPr txBox="1"/>
          <p:nvPr userDrawn="1"/>
        </p:nvSpPr>
        <p:spPr>
          <a:xfrm>
            <a:off x="7604301" y="1186858"/>
            <a:ext cx="2921259" cy="10384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i="0" dirty="0">
                <a:solidFill>
                  <a:srgbClr val="3B2359"/>
                </a:solidFill>
                <a:latin typeface="Arial" panose="020B0604020202020204" pitchFamily="34" charset="0"/>
                <a:cs typeface="Arial" panose="020B0604020202020204" pitchFamily="34" charset="0"/>
              </a:rPr>
              <a:t>Manchester </a:t>
            </a:r>
            <a:br>
              <a:rPr lang="en-US" sz="1600" b="1" i="0" dirty="0">
                <a:solidFill>
                  <a:srgbClr val="3B2359"/>
                </a:solidFill>
                <a:latin typeface="Arial" panose="020B0604020202020204" pitchFamily="34" charset="0"/>
                <a:cs typeface="Arial" panose="020B0604020202020204" pitchFamily="34" charset="0"/>
              </a:rPr>
            </a:br>
            <a:r>
              <a:rPr lang="en-GB" sz="1000" dirty="0">
                <a:solidFill>
                  <a:srgbClr val="3B2359"/>
                </a:solidFill>
                <a:latin typeface="Arial" panose="020B0604020202020204" pitchFamily="34" charset="0"/>
                <a:cs typeface="Arial" panose="020B0604020202020204" pitchFamily="34" charset="0"/>
              </a:rPr>
              <a:t>(Manchester City </a:t>
            </a:r>
            <a:br>
              <a:rPr lang="en-GB" sz="1000" dirty="0">
                <a:solidFill>
                  <a:srgbClr val="3B2359"/>
                </a:solidFill>
                <a:latin typeface="Arial" panose="020B0604020202020204" pitchFamily="34" charset="0"/>
                <a:cs typeface="Arial" panose="020B0604020202020204" pitchFamily="34" charset="0"/>
              </a:rPr>
            </a:br>
            <a:r>
              <a:rPr lang="en-GB" sz="1000" dirty="0">
                <a:solidFill>
                  <a:srgbClr val="3B2359"/>
                </a:solidFill>
                <a:latin typeface="Arial" panose="020B0604020202020204" pitchFamily="34" charset="0"/>
                <a:cs typeface="Arial" panose="020B0604020202020204" pitchFamily="34" charset="0"/>
              </a:rPr>
              <a:t>Academy Stadium)</a:t>
            </a:r>
          </a:p>
          <a:p>
            <a:pPr>
              <a:lnSpc>
                <a:spcPct val="180000"/>
              </a:lnSpc>
            </a:pPr>
            <a:endParaRPr lang="en-US" sz="1600" b="1" i="0" dirty="0">
              <a:solidFill>
                <a:srgbClr val="3B2359"/>
              </a:solidFill>
              <a:latin typeface="Arial" panose="020B0604020202020204" pitchFamily="34" charset="0"/>
              <a:cs typeface="Arial" panose="020B0604020202020204" pitchFamily="34" charset="0"/>
            </a:endParaRPr>
          </a:p>
        </p:txBody>
      </p:sp>
      <p:grpSp>
        <p:nvGrpSpPr>
          <p:cNvPr id="69" name="Group 68">
            <a:extLst>
              <a:ext uri="{FF2B5EF4-FFF2-40B4-BE49-F238E27FC236}">
                <a16:creationId xmlns:a16="http://schemas.microsoft.com/office/drawing/2014/main" id="{7A28B4F1-5B05-244D-A338-1A3B1F533113}"/>
              </a:ext>
            </a:extLst>
          </p:cNvPr>
          <p:cNvGrpSpPr/>
          <p:nvPr userDrawn="1"/>
        </p:nvGrpSpPr>
        <p:grpSpPr>
          <a:xfrm>
            <a:off x="9258539" y="3502776"/>
            <a:ext cx="2888737" cy="877999"/>
            <a:chOff x="6205872" y="2746596"/>
            <a:chExt cx="1437501" cy="436912"/>
          </a:xfrm>
        </p:grpSpPr>
        <p:pic>
          <p:nvPicPr>
            <p:cNvPr id="70" name="Picture 69">
              <a:extLst>
                <a:ext uri="{FF2B5EF4-FFF2-40B4-BE49-F238E27FC236}">
                  <a16:creationId xmlns:a16="http://schemas.microsoft.com/office/drawing/2014/main" id="{259B0E32-364E-4D4C-804F-343C32B29CB2}"/>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6205872" y="2746596"/>
              <a:ext cx="238361" cy="310438"/>
            </a:xfrm>
            <a:prstGeom prst="rect">
              <a:avLst/>
            </a:prstGeom>
            <a:noFill/>
          </p:spPr>
        </p:pic>
        <p:sp>
          <p:nvSpPr>
            <p:cNvPr id="71" name="TextBox 70">
              <a:extLst>
                <a:ext uri="{FF2B5EF4-FFF2-40B4-BE49-F238E27FC236}">
                  <a16:creationId xmlns:a16="http://schemas.microsoft.com/office/drawing/2014/main" id="{92CD9E89-C50D-E94A-B5F0-DB61834FABBF}"/>
                </a:ext>
              </a:extLst>
            </p:cNvPr>
            <p:cNvSpPr txBox="1"/>
            <p:nvPr userDrawn="1"/>
          </p:nvSpPr>
          <p:spPr>
            <a:xfrm>
              <a:off x="6440214" y="2815932"/>
              <a:ext cx="1203159" cy="367576"/>
            </a:xfrm>
            <a:prstGeom prst="rect">
              <a:avLst/>
            </a:prstGeom>
            <a:noFill/>
          </p:spPr>
          <p:txBody>
            <a:bodyPr wrap="square" rtlCol="0">
              <a:spAutoFit/>
            </a:bodyPr>
            <a:lstStyle/>
            <a:p>
              <a:pPr>
                <a:lnSpc>
                  <a:spcPct val="100000"/>
                </a:lnSpc>
              </a:pPr>
              <a:r>
                <a:rPr lang="en-US" sz="1600" b="1" i="0" dirty="0">
                  <a:solidFill>
                    <a:srgbClr val="3B2359"/>
                  </a:solidFill>
                  <a:latin typeface="Arial" panose="020B0604020202020204" pitchFamily="34" charset="0"/>
                  <a:cs typeface="Arial" panose="020B0604020202020204" pitchFamily="34" charset="0"/>
                </a:rPr>
                <a:t>Milton Keynes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srgbClr val="3B2359"/>
                  </a:solidFill>
                  <a:latin typeface="Arial" panose="020B0604020202020204" pitchFamily="34" charset="0"/>
                  <a:cs typeface="Arial" panose="020B0604020202020204" pitchFamily="34" charset="0"/>
                </a:rPr>
                <a:t>(Stadium MK)</a:t>
              </a:r>
            </a:p>
            <a:p>
              <a:pPr>
                <a:lnSpc>
                  <a:spcPct val="100000"/>
                </a:lnSpc>
              </a:pPr>
              <a:endParaRPr lang="en-US" sz="1600" b="1" i="0" dirty="0">
                <a:solidFill>
                  <a:srgbClr val="3B2359"/>
                </a:solidFill>
                <a:latin typeface="Arial" panose="020B0604020202020204" pitchFamily="34" charset="0"/>
                <a:cs typeface="Arial" panose="020B0604020202020204" pitchFamily="34" charset="0"/>
              </a:endParaRPr>
            </a:p>
          </p:txBody>
        </p:sp>
      </p:grpSp>
      <p:sp>
        <p:nvSpPr>
          <p:cNvPr id="74" name="TextBox 73">
            <a:extLst>
              <a:ext uri="{FF2B5EF4-FFF2-40B4-BE49-F238E27FC236}">
                <a16:creationId xmlns:a16="http://schemas.microsoft.com/office/drawing/2014/main" id="{A1F306A4-E74F-B444-A9F9-72514BC6509B}"/>
              </a:ext>
            </a:extLst>
          </p:cNvPr>
          <p:cNvSpPr txBox="1"/>
          <p:nvPr userDrawn="1"/>
        </p:nvSpPr>
        <p:spPr>
          <a:xfrm>
            <a:off x="9331228" y="2180005"/>
            <a:ext cx="2417813" cy="8715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i="0" dirty="0" err="1">
                <a:solidFill>
                  <a:srgbClr val="3B2359"/>
                </a:solidFill>
                <a:latin typeface="Arial" panose="020B0604020202020204" pitchFamily="34" charset="0"/>
                <a:cs typeface="Arial" panose="020B0604020202020204" pitchFamily="34" charset="0"/>
              </a:rPr>
              <a:t>Rotherham</a:t>
            </a:r>
            <a:r>
              <a:rPr lang="en-US" sz="1600" b="1" i="0" dirty="0">
                <a:solidFill>
                  <a:srgbClr val="3B2359"/>
                </a:solidFill>
                <a:latin typeface="Arial" panose="020B0604020202020204" pitchFamily="34" charset="0"/>
                <a:cs typeface="Arial" panose="020B0604020202020204" pitchFamily="34" charset="0"/>
              </a:rPr>
              <a:t> </a:t>
            </a:r>
            <a:br>
              <a:rPr lang="en-US" sz="1600" b="1" i="0" dirty="0">
                <a:solidFill>
                  <a:srgbClr val="3B2359"/>
                </a:solidFill>
                <a:latin typeface="Arial" panose="020B0604020202020204" pitchFamily="34" charset="0"/>
                <a:cs typeface="Arial" panose="020B0604020202020204" pitchFamily="34" charset="0"/>
              </a:rPr>
            </a:br>
            <a:r>
              <a:rPr lang="en-GB" sz="1000" dirty="0">
                <a:solidFill>
                  <a:srgbClr val="3B2359"/>
                </a:solidFill>
                <a:latin typeface="Arial" panose="020B0604020202020204" pitchFamily="34" charset="0"/>
                <a:cs typeface="Arial" panose="020B0604020202020204" pitchFamily="34" charset="0"/>
              </a:rPr>
              <a:t>(New York Stadium)</a:t>
            </a:r>
          </a:p>
          <a:p>
            <a:pPr>
              <a:lnSpc>
                <a:spcPct val="180000"/>
              </a:lnSpc>
            </a:pPr>
            <a:endParaRPr lang="en-US" sz="1600" b="1" i="0" dirty="0">
              <a:solidFill>
                <a:srgbClr val="3B2359"/>
              </a:solidFill>
              <a:latin typeface="Arial" panose="020B0604020202020204" pitchFamily="34" charset="0"/>
              <a:cs typeface="Arial" panose="020B0604020202020204" pitchFamily="34" charset="0"/>
            </a:endParaRPr>
          </a:p>
        </p:txBody>
      </p:sp>
      <p:sp>
        <p:nvSpPr>
          <p:cNvPr id="77" name="TextBox 76">
            <a:extLst>
              <a:ext uri="{FF2B5EF4-FFF2-40B4-BE49-F238E27FC236}">
                <a16:creationId xmlns:a16="http://schemas.microsoft.com/office/drawing/2014/main" id="{C80CE716-42B6-0A49-B028-94404AC0426F}"/>
              </a:ext>
            </a:extLst>
          </p:cNvPr>
          <p:cNvSpPr txBox="1"/>
          <p:nvPr userDrawn="1"/>
        </p:nvSpPr>
        <p:spPr>
          <a:xfrm>
            <a:off x="8883447" y="2629409"/>
            <a:ext cx="2417814"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i="0" dirty="0">
                <a:solidFill>
                  <a:srgbClr val="3B2359"/>
                </a:solidFill>
                <a:latin typeface="Arial" panose="020B0604020202020204" pitchFamily="34" charset="0"/>
                <a:cs typeface="Arial" panose="020B0604020202020204" pitchFamily="34" charset="0"/>
              </a:rPr>
              <a:t>Sheffield </a:t>
            </a:r>
            <a:br>
              <a:rPr lang="en-US" sz="1600" b="1" i="0" dirty="0">
                <a:solidFill>
                  <a:srgbClr val="3B2359"/>
                </a:solidFill>
                <a:latin typeface="Arial" panose="020B0604020202020204" pitchFamily="34" charset="0"/>
                <a:cs typeface="Arial" panose="020B0604020202020204" pitchFamily="34" charset="0"/>
              </a:rPr>
            </a:br>
            <a:r>
              <a:rPr lang="en-GB" sz="1000" dirty="0">
                <a:solidFill>
                  <a:srgbClr val="3B2359"/>
                </a:solidFill>
                <a:latin typeface="Arial" panose="020B0604020202020204" pitchFamily="34" charset="0"/>
                <a:cs typeface="Arial" panose="020B0604020202020204" pitchFamily="34" charset="0"/>
              </a:rPr>
              <a:t>(Bramall Lane)</a:t>
            </a:r>
          </a:p>
          <a:p>
            <a:pPr>
              <a:lnSpc>
                <a:spcPct val="100000"/>
              </a:lnSpc>
            </a:pPr>
            <a:r>
              <a:rPr lang="en-US" sz="1600" b="1" i="0" dirty="0">
                <a:solidFill>
                  <a:srgbClr val="3B2359"/>
                </a:solidFill>
                <a:latin typeface="Arial" panose="020B0604020202020204" pitchFamily="34" charset="0"/>
                <a:cs typeface="Arial" panose="020B0604020202020204" pitchFamily="34" charset="0"/>
              </a:rPr>
              <a:t>     </a:t>
            </a:r>
          </a:p>
        </p:txBody>
      </p:sp>
      <p:sp>
        <p:nvSpPr>
          <p:cNvPr id="80" name="TextBox 79">
            <a:extLst>
              <a:ext uri="{FF2B5EF4-FFF2-40B4-BE49-F238E27FC236}">
                <a16:creationId xmlns:a16="http://schemas.microsoft.com/office/drawing/2014/main" id="{4E6ABB67-4EF6-F44C-AC1F-1988AF12C1D3}"/>
              </a:ext>
            </a:extLst>
          </p:cNvPr>
          <p:cNvSpPr txBox="1"/>
          <p:nvPr userDrawn="1"/>
        </p:nvSpPr>
        <p:spPr>
          <a:xfrm>
            <a:off x="7478947" y="5513027"/>
            <a:ext cx="1630496" cy="484428"/>
          </a:xfrm>
          <a:prstGeom prst="rect">
            <a:avLst/>
          </a:prstGeom>
          <a:noFill/>
        </p:spPr>
        <p:txBody>
          <a:bodyPr wrap="square" rtlCol="0">
            <a:spAutoFit/>
          </a:bodyPr>
          <a:lstStyle/>
          <a:p>
            <a:pPr>
              <a:lnSpc>
                <a:spcPct val="180000"/>
              </a:lnSpc>
            </a:pPr>
            <a:r>
              <a:rPr lang="en-US" sz="1600" b="1" i="0" dirty="0">
                <a:solidFill>
                  <a:srgbClr val="3B2359"/>
                </a:solidFill>
                <a:latin typeface="Arial" panose="020B0604020202020204" pitchFamily="34" charset="0"/>
                <a:cs typeface="Arial" panose="020B0604020202020204" pitchFamily="34" charset="0"/>
              </a:rPr>
              <a:t>Southampton</a:t>
            </a:r>
            <a:endParaRPr lang="en-US" sz="1100" b="1" i="0" dirty="0">
              <a:solidFill>
                <a:srgbClr val="3B2359"/>
              </a:solidFill>
              <a:latin typeface="Arial" panose="020B0604020202020204" pitchFamily="34" charset="0"/>
              <a:cs typeface="Arial" panose="020B0604020202020204" pitchFamily="34" charset="0"/>
            </a:endParaRPr>
          </a:p>
        </p:txBody>
      </p:sp>
      <p:sp>
        <p:nvSpPr>
          <p:cNvPr id="83" name="TextBox 82">
            <a:extLst>
              <a:ext uri="{FF2B5EF4-FFF2-40B4-BE49-F238E27FC236}">
                <a16:creationId xmlns:a16="http://schemas.microsoft.com/office/drawing/2014/main" id="{34AAB906-7370-FA4D-B115-BEB400F2CB4F}"/>
              </a:ext>
            </a:extLst>
          </p:cNvPr>
          <p:cNvSpPr txBox="1"/>
          <p:nvPr userDrawn="1"/>
        </p:nvSpPr>
        <p:spPr>
          <a:xfrm>
            <a:off x="6893605" y="2614951"/>
            <a:ext cx="1268452" cy="10384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i="0" dirty="0">
                <a:solidFill>
                  <a:srgbClr val="3B2359"/>
                </a:solidFill>
                <a:latin typeface="Arial" panose="020B0604020202020204" pitchFamily="34" charset="0"/>
                <a:cs typeface="Arial" panose="020B0604020202020204" pitchFamily="34" charset="0"/>
              </a:rPr>
              <a:t>Trafford</a:t>
            </a:r>
            <a:br>
              <a:rPr lang="en-US" sz="1600" b="1" i="0" dirty="0">
                <a:solidFill>
                  <a:srgbClr val="3B2359"/>
                </a:solidFill>
                <a:latin typeface="Arial" panose="020B0604020202020204" pitchFamily="34" charset="0"/>
                <a:cs typeface="Arial" panose="020B0604020202020204" pitchFamily="34" charset="0"/>
              </a:rPr>
            </a:br>
            <a:r>
              <a:rPr lang="en-GB" sz="1000" dirty="0">
                <a:solidFill>
                  <a:srgbClr val="3B2359"/>
                </a:solidFill>
                <a:latin typeface="Arial" panose="020B0604020202020204" pitchFamily="34" charset="0"/>
                <a:cs typeface="Arial" panose="020B0604020202020204" pitchFamily="34" charset="0"/>
              </a:rPr>
              <a:t>(Old Trafford – opening game)</a:t>
            </a:r>
          </a:p>
          <a:p>
            <a:pPr>
              <a:lnSpc>
                <a:spcPct val="180000"/>
              </a:lnSpc>
            </a:pPr>
            <a:endParaRPr lang="en-US" sz="1600" b="1" i="0" dirty="0">
              <a:solidFill>
                <a:srgbClr val="3B2359"/>
              </a:solidFill>
              <a:latin typeface="Arial" panose="020B0604020202020204" pitchFamily="34" charset="0"/>
              <a:cs typeface="Arial" panose="020B0604020202020204" pitchFamily="34" charset="0"/>
            </a:endParaRPr>
          </a:p>
        </p:txBody>
      </p:sp>
      <p:sp>
        <p:nvSpPr>
          <p:cNvPr id="86" name="TextBox 85">
            <a:extLst>
              <a:ext uri="{FF2B5EF4-FFF2-40B4-BE49-F238E27FC236}">
                <a16:creationId xmlns:a16="http://schemas.microsoft.com/office/drawing/2014/main" id="{4E5F353E-FB61-9441-B4BB-D485C6149EE2}"/>
              </a:ext>
            </a:extLst>
          </p:cNvPr>
          <p:cNvSpPr txBox="1"/>
          <p:nvPr userDrawn="1"/>
        </p:nvSpPr>
        <p:spPr>
          <a:xfrm>
            <a:off x="6021162" y="2079394"/>
            <a:ext cx="1741919" cy="492443"/>
          </a:xfrm>
          <a:prstGeom prst="rect">
            <a:avLst/>
          </a:prstGeom>
          <a:noFill/>
        </p:spPr>
        <p:txBody>
          <a:bodyPr wrap="square" rtlCol="0">
            <a:spAutoFit/>
          </a:bodyPr>
          <a:lstStyle/>
          <a:p>
            <a:pPr>
              <a:lnSpc>
                <a:spcPct val="100000"/>
              </a:lnSpc>
            </a:pPr>
            <a:r>
              <a:rPr lang="en-US" sz="1600" b="1" i="0" dirty="0">
                <a:solidFill>
                  <a:srgbClr val="3B2359"/>
                </a:solidFill>
                <a:latin typeface="Arial" panose="020B0604020202020204" pitchFamily="34" charset="0"/>
                <a:cs typeface="Arial" panose="020B0604020202020204" pitchFamily="34" charset="0"/>
              </a:rPr>
              <a:t>Wigan &amp; Leigh</a:t>
            </a:r>
            <a:br>
              <a:rPr lang="en-US" sz="1600" b="1" i="0" dirty="0">
                <a:solidFill>
                  <a:srgbClr val="3B2359"/>
                </a:solidFill>
                <a:latin typeface="Arial" panose="020B0604020202020204" pitchFamily="34" charset="0"/>
                <a:cs typeface="Arial" panose="020B0604020202020204" pitchFamily="34" charset="0"/>
              </a:rPr>
            </a:br>
            <a:r>
              <a:rPr lang="en-GB" sz="1000" dirty="0">
                <a:solidFill>
                  <a:srgbClr val="3B2359"/>
                </a:solidFill>
                <a:latin typeface="Arial" panose="020B0604020202020204" pitchFamily="34" charset="0"/>
                <a:cs typeface="Arial" panose="020B0604020202020204" pitchFamily="34" charset="0"/>
              </a:rPr>
              <a:t>(Leigh Sports Village)</a:t>
            </a:r>
            <a:endParaRPr lang="en-US" sz="1000" b="1" i="0" dirty="0">
              <a:solidFill>
                <a:srgbClr val="3B2359"/>
              </a:solidFill>
              <a:latin typeface="Arial" panose="020B0604020202020204" pitchFamily="34" charset="0"/>
              <a:cs typeface="Arial" panose="020B0604020202020204" pitchFamily="34" charset="0"/>
            </a:endParaRPr>
          </a:p>
        </p:txBody>
      </p:sp>
      <p:sp>
        <p:nvSpPr>
          <p:cNvPr id="45" name="Freeform 1">
            <a:extLst>
              <a:ext uri="{FF2B5EF4-FFF2-40B4-BE49-F238E27FC236}">
                <a16:creationId xmlns:a16="http://schemas.microsoft.com/office/drawing/2014/main" id="{70169420-7A9C-2242-8E83-FF3DAAD47A69}"/>
              </a:ext>
            </a:extLst>
          </p:cNvPr>
          <p:cNvSpPr>
            <a:spLocks noChangeArrowheads="1"/>
          </p:cNvSpPr>
          <p:nvPr userDrawn="1"/>
        </p:nvSpPr>
        <p:spPr bwMode="auto">
          <a:xfrm>
            <a:off x="10917888" y="0"/>
            <a:ext cx="1274112" cy="1948721"/>
          </a:xfrm>
          <a:custGeom>
            <a:avLst/>
            <a:gdLst>
              <a:gd name="T0" fmla="*/ 4187 w 4188"/>
              <a:gd name="T1" fmla="*/ 0 h 6406"/>
              <a:gd name="T2" fmla="*/ 4187 w 4188"/>
              <a:gd name="T3" fmla="*/ 0 h 6406"/>
              <a:gd name="T4" fmla="*/ 4187 w 4188"/>
              <a:gd name="T5" fmla="*/ 6405 h 6406"/>
              <a:gd name="T6" fmla="*/ 438 w 4188"/>
              <a:gd name="T7" fmla="*/ 1812 h 6406"/>
              <a:gd name="T8" fmla="*/ 0 w 4188"/>
              <a:gd name="T9" fmla="*/ 0 h 6406"/>
              <a:gd name="T10" fmla="*/ 4187 w 4188"/>
              <a:gd name="T11" fmla="*/ 0 h 6406"/>
            </a:gdLst>
            <a:ahLst/>
            <a:cxnLst>
              <a:cxn ang="0">
                <a:pos x="T0" y="T1"/>
              </a:cxn>
              <a:cxn ang="0">
                <a:pos x="T2" y="T3"/>
              </a:cxn>
              <a:cxn ang="0">
                <a:pos x="T4" y="T5"/>
              </a:cxn>
              <a:cxn ang="0">
                <a:pos x="T6" y="T7"/>
              </a:cxn>
              <a:cxn ang="0">
                <a:pos x="T8" y="T9"/>
              </a:cxn>
              <a:cxn ang="0">
                <a:pos x="T10" y="T11"/>
              </a:cxn>
            </a:cxnLst>
            <a:rect l="0" t="0" r="r" b="b"/>
            <a:pathLst>
              <a:path w="4188" h="6406">
                <a:moveTo>
                  <a:pt x="4187" y="0"/>
                </a:moveTo>
                <a:lnTo>
                  <a:pt x="4187" y="0"/>
                </a:lnTo>
                <a:cubicBezTo>
                  <a:pt x="4187" y="6405"/>
                  <a:pt x="4187" y="6405"/>
                  <a:pt x="4187" y="6405"/>
                </a:cubicBezTo>
                <a:cubicBezTo>
                  <a:pt x="3187" y="4686"/>
                  <a:pt x="1906" y="3125"/>
                  <a:pt x="438" y="1812"/>
                </a:cubicBezTo>
                <a:cubicBezTo>
                  <a:pt x="250" y="1219"/>
                  <a:pt x="125" y="625"/>
                  <a:pt x="0" y="0"/>
                </a:cubicBezTo>
                <a:lnTo>
                  <a:pt x="4187" y="0"/>
                </a:lnTo>
              </a:path>
            </a:pathLst>
          </a:custGeom>
          <a:blipFill dpi="0" rotWithShape="1">
            <a:blip r:embed="rId6" cstate="email">
              <a:extLst>
                <a:ext uri="{28A0092B-C50C-407E-A947-70E740481C1C}">
                  <a14:useLocalDpi xmlns:a14="http://schemas.microsoft.com/office/drawing/2010/main"/>
                </a:ext>
              </a:extLst>
            </a:blip>
            <a:srcRect/>
            <a:stretch>
              <a:fillRect/>
            </a:stretch>
          </a:blipFill>
          <a:ln>
            <a:noFill/>
          </a:ln>
          <a:effectLst/>
        </p:spPr>
        <p:txBody>
          <a:bodyPr wrap="none" anchor="ctr"/>
          <a:lstStyle/>
          <a:p>
            <a:endParaRPr lang="en-US" b="0" i="0" dirty="0">
              <a:latin typeface="Arial" panose="020B0604020202020204" pitchFamily="34" charset="0"/>
              <a:cs typeface="Arial" panose="020B0604020202020204" pitchFamily="34" charset="0"/>
            </a:endParaRPr>
          </a:p>
        </p:txBody>
      </p:sp>
      <p:grpSp>
        <p:nvGrpSpPr>
          <p:cNvPr id="44" name="Group 43">
            <a:extLst>
              <a:ext uri="{FF2B5EF4-FFF2-40B4-BE49-F238E27FC236}">
                <a16:creationId xmlns:a16="http://schemas.microsoft.com/office/drawing/2014/main" id="{F55D3416-CFBE-2940-98A9-4F72C0436DC5}"/>
              </a:ext>
            </a:extLst>
          </p:cNvPr>
          <p:cNvGrpSpPr/>
          <p:nvPr userDrawn="1"/>
        </p:nvGrpSpPr>
        <p:grpSpPr>
          <a:xfrm>
            <a:off x="9684923" y="4302641"/>
            <a:ext cx="2866213" cy="1277175"/>
            <a:chOff x="5995508" y="2749836"/>
            <a:chExt cx="1426293" cy="635552"/>
          </a:xfrm>
        </p:grpSpPr>
        <p:pic>
          <p:nvPicPr>
            <p:cNvPr id="46" name="Picture 45">
              <a:extLst>
                <a:ext uri="{FF2B5EF4-FFF2-40B4-BE49-F238E27FC236}">
                  <a16:creationId xmlns:a16="http://schemas.microsoft.com/office/drawing/2014/main" id="{527F9B0A-5CFD-904A-86F0-65F75B94F0F3}"/>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5995508" y="2749836"/>
              <a:ext cx="237078" cy="309589"/>
            </a:xfrm>
            <a:prstGeom prst="rect">
              <a:avLst/>
            </a:prstGeom>
            <a:noFill/>
          </p:spPr>
        </p:pic>
        <p:sp>
          <p:nvSpPr>
            <p:cNvPr id="48" name="TextBox 47">
              <a:extLst>
                <a:ext uri="{FF2B5EF4-FFF2-40B4-BE49-F238E27FC236}">
                  <a16:creationId xmlns:a16="http://schemas.microsoft.com/office/drawing/2014/main" id="{83EE2022-B068-1949-8048-E665094959D5}"/>
                </a:ext>
              </a:extLst>
            </p:cNvPr>
            <p:cNvSpPr txBox="1"/>
            <p:nvPr userDrawn="1"/>
          </p:nvSpPr>
          <p:spPr>
            <a:xfrm>
              <a:off x="6218642" y="2864655"/>
              <a:ext cx="1203159" cy="5207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i="0" dirty="0">
                  <a:solidFill>
                    <a:srgbClr val="3B2359"/>
                  </a:solidFill>
                  <a:latin typeface="Arial" panose="020B0604020202020204" pitchFamily="34" charset="0"/>
                  <a:cs typeface="Arial" panose="020B0604020202020204" pitchFamily="34" charset="0"/>
                </a:rPr>
                <a:t>London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srgbClr val="3B2359"/>
                  </a:solidFill>
                  <a:latin typeface="Arial" panose="020B0604020202020204" pitchFamily="34" charset="0"/>
                  <a:cs typeface="Arial" panose="020B0604020202020204" pitchFamily="34" charset="0"/>
                </a:rPr>
                <a:t>Brentford Community </a:t>
              </a:r>
              <a:br>
                <a:rPr lang="en-GB" sz="1000" dirty="0">
                  <a:solidFill>
                    <a:srgbClr val="3B2359"/>
                  </a:solidFill>
                  <a:latin typeface="Arial" panose="020B0604020202020204" pitchFamily="34" charset="0"/>
                  <a:cs typeface="Arial" panose="020B0604020202020204" pitchFamily="34" charset="0"/>
                </a:rPr>
              </a:br>
              <a:r>
                <a:rPr lang="en-GB" sz="1000" dirty="0">
                  <a:solidFill>
                    <a:srgbClr val="3B2359"/>
                  </a:solidFill>
                  <a:latin typeface="Arial" panose="020B0604020202020204" pitchFamily="34" charset="0"/>
                  <a:cs typeface="Arial" panose="020B0604020202020204" pitchFamily="34" charset="0"/>
                </a:rPr>
                <a:t>Stadium &amp; Wembley </a:t>
              </a:r>
              <a:br>
                <a:rPr lang="en-GB" sz="1000" dirty="0">
                  <a:solidFill>
                    <a:srgbClr val="3B2359"/>
                  </a:solidFill>
                  <a:latin typeface="Arial" panose="020B0604020202020204" pitchFamily="34" charset="0"/>
                  <a:cs typeface="Arial" panose="020B0604020202020204" pitchFamily="34" charset="0"/>
                </a:rPr>
              </a:br>
              <a:r>
                <a:rPr lang="en-GB" sz="1000" dirty="0">
                  <a:solidFill>
                    <a:srgbClr val="3B2359"/>
                  </a:solidFill>
                  <a:latin typeface="Arial" panose="020B0604020202020204" pitchFamily="34" charset="0"/>
                  <a:cs typeface="Arial" panose="020B0604020202020204" pitchFamily="34" charset="0"/>
                </a:rPr>
                <a:t>Stadium – final only)</a:t>
              </a:r>
            </a:p>
            <a:p>
              <a:pPr>
                <a:lnSpc>
                  <a:spcPct val="100000"/>
                </a:lnSpc>
              </a:pPr>
              <a:endParaRPr lang="en-US" sz="1600" b="1" i="0" dirty="0">
                <a:solidFill>
                  <a:srgbClr val="3B2359"/>
                </a:solidFill>
                <a:latin typeface="Arial" panose="020B0604020202020204" pitchFamily="34" charset="0"/>
                <a:cs typeface="Arial" panose="020B0604020202020204" pitchFamily="34" charset="0"/>
              </a:endParaRPr>
            </a:p>
          </p:txBody>
        </p:sp>
      </p:grpSp>
      <p:pic>
        <p:nvPicPr>
          <p:cNvPr id="54" name="Picture 53">
            <a:extLst>
              <a:ext uri="{FF2B5EF4-FFF2-40B4-BE49-F238E27FC236}">
                <a16:creationId xmlns:a16="http://schemas.microsoft.com/office/drawing/2014/main" id="{CC8CC35B-C47B-774E-A334-3C8DE6E6EFE8}"/>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9610290" y="5338532"/>
            <a:ext cx="476421" cy="620484"/>
          </a:xfrm>
          <a:prstGeom prst="rect">
            <a:avLst/>
          </a:prstGeom>
          <a:noFill/>
        </p:spPr>
      </p:pic>
      <p:pic>
        <p:nvPicPr>
          <p:cNvPr id="55" name="Picture 54">
            <a:extLst>
              <a:ext uri="{FF2B5EF4-FFF2-40B4-BE49-F238E27FC236}">
                <a16:creationId xmlns:a16="http://schemas.microsoft.com/office/drawing/2014/main" id="{A1C4CAC3-B109-A849-8C1A-6B56895C975F}"/>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8883447" y="5376971"/>
            <a:ext cx="476420" cy="620484"/>
          </a:xfrm>
          <a:prstGeom prst="rect">
            <a:avLst/>
          </a:prstGeom>
          <a:noFill/>
        </p:spPr>
      </p:pic>
      <p:pic>
        <p:nvPicPr>
          <p:cNvPr id="56" name="Picture 55">
            <a:extLst>
              <a:ext uri="{FF2B5EF4-FFF2-40B4-BE49-F238E27FC236}">
                <a16:creationId xmlns:a16="http://schemas.microsoft.com/office/drawing/2014/main" id="{42CA1751-A177-C140-9239-37FF01999C35}"/>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8563235" y="2220667"/>
            <a:ext cx="476420" cy="620483"/>
          </a:xfrm>
          <a:prstGeom prst="rect">
            <a:avLst/>
          </a:prstGeom>
          <a:noFill/>
        </p:spPr>
      </p:pic>
      <p:pic>
        <p:nvPicPr>
          <p:cNvPr id="57" name="Picture 56">
            <a:extLst>
              <a:ext uri="{FF2B5EF4-FFF2-40B4-BE49-F238E27FC236}">
                <a16:creationId xmlns:a16="http://schemas.microsoft.com/office/drawing/2014/main" id="{957E9A59-12A7-644C-9450-2E62B10B8DBA}"/>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8938548" y="1891508"/>
            <a:ext cx="476419" cy="620483"/>
          </a:xfrm>
          <a:prstGeom prst="rect">
            <a:avLst/>
          </a:prstGeom>
          <a:noFill/>
        </p:spPr>
      </p:pic>
      <p:pic>
        <p:nvPicPr>
          <p:cNvPr id="58" name="Picture 57">
            <a:extLst>
              <a:ext uri="{FF2B5EF4-FFF2-40B4-BE49-F238E27FC236}">
                <a16:creationId xmlns:a16="http://schemas.microsoft.com/office/drawing/2014/main" id="{8AE41071-EE5C-694D-B1AF-C573E226BCDF}"/>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8057668" y="1845141"/>
            <a:ext cx="476419" cy="620482"/>
          </a:xfrm>
          <a:prstGeom prst="rect">
            <a:avLst/>
          </a:prstGeom>
          <a:noFill/>
        </p:spPr>
      </p:pic>
      <p:pic>
        <p:nvPicPr>
          <p:cNvPr id="59" name="Picture 58">
            <a:extLst>
              <a:ext uri="{FF2B5EF4-FFF2-40B4-BE49-F238E27FC236}">
                <a16:creationId xmlns:a16="http://schemas.microsoft.com/office/drawing/2014/main" id="{18822CE9-B48F-A948-8AFA-CFBD9A7C354B}"/>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7816337" y="2388028"/>
            <a:ext cx="476418" cy="620482"/>
          </a:xfrm>
          <a:prstGeom prst="rect">
            <a:avLst/>
          </a:prstGeom>
          <a:noFill/>
        </p:spPr>
      </p:pic>
      <p:pic>
        <p:nvPicPr>
          <p:cNvPr id="87" name="Picture 86">
            <a:extLst>
              <a:ext uri="{FF2B5EF4-FFF2-40B4-BE49-F238E27FC236}">
                <a16:creationId xmlns:a16="http://schemas.microsoft.com/office/drawing/2014/main" id="{DD406678-DF7F-EB44-9A43-AA8E5AF7EF57}"/>
              </a:ext>
            </a:extLst>
          </p:cNvPr>
          <p:cNvPicPr>
            <a:picLocks noChangeAspect="1"/>
          </p:cNvPicPr>
          <p:nvPr userDrawn="1"/>
        </p:nvPicPr>
        <p:blipFill>
          <a:blip r:embed="rId14" cstate="screen">
            <a:extLst>
              <a:ext uri="{28A0092B-C50C-407E-A947-70E740481C1C}">
                <a14:useLocalDpi xmlns:a14="http://schemas.microsoft.com/office/drawing/2010/main"/>
              </a:ext>
            </a:extLst>
          </a:blip>
          <a:srcRect/>
          <a:stretch/>
        </p:blipFill>
        <p:spPr>
          <a:xfrm>
            <a:off x="7527995" y="1854520"/>
            <a:ext cx="476418" cy="620480"/>
          </a:xfrm>
          <a:prstGeom prst="rect">
            <a:avLst/>
          </a:prstGeom>
          <a:noFill/>
        </p:spPr>
      </p:pic>
      <p:pic>
        <p:nvPicPr>
          <p:cNvPr id="88" name="Picture 87">
            <a:extLst>
              <a:ext uri="{FF2B5EF4-FFF2-40B4-BE49-F238E27FC236}">
                <a16:creationId xmlns:a16="http://schemas.microsoft.com/office/drawing/2014/main" id="{CE8EC0E4-C03B-7D49-9597-483EF5AB85ED}"/>
              </a:ext>
            </a:extLst>
          </p:cNvPr>
          <p:cNvPicPr>
            <a:picLocks noChangeAspect="1"/>
          </p:cNvPicPr>
          <p:nvPr userDrawn="1"/>
        </p:nvPicPr>
        <p:blipFill>
          <a:blip r:embed="rId15"/>
          <a:stretch>
            <a:fillRect/>
          </a:stretch>
        </p:blipFill>
        <p:spPr>
          <a:xfrm>
            <a:off x="169334" y="6107317"/>
            <a:ext cx="558799" cy="596053"/>
          </a:xfrm>
          <a:prstGeom prst="rect">
            <a:avLst/>
          </a:prstGeom>
        </p:spPr>
      </p:pic>
      <p:sp>
        <p:nvSpPr>
          <p:cNvPr id="2" name="Rectangle 1">
            <a:extLst>
              <a:ext uri="{FF2B5EF4-FFF2-40B4-BE49-F238E27FC236}">
                <a16:creationId xmlns:a16="http://schemas.microsoft.com/office/drawing/2014/main" id="{8B702D53-6E67-A641-8535-7D67DF04C72D}"/>
              </a:ext>
            </a:extLst>
          </p:cNvPr>
          <p:cNvSpPr/>
          <p:nvPr userDrawn="1"/>
        </p:nvSpPr>
        <p:spPr>
          <a:xfrm>
            <a:off x="7504919" y="5900562"/>
            <a:ext cx="1483098" cy="246221"/>
          </a:xfrm>
          <a:prstGeom prst="rect">
            <a:avLst/>
          </a:prstGeom>
        </p:spPr>
        <p:txBody>
          <a:bodyPr wrap="none">
            <a:spAutoFit/>
          </a:bodyPr>
          <a:lstStyle/>
          <a:p>
            <a:r>
              <a:rPr lang="en-GB" sz="1000" b="0" i="0" kern="1200" dirty="0">
                <a:solidFill>
                  <a:schemeClr val="tx1"/>
                </a:solidFill>
                <a:effectLst/>
                <a:latin typeface="Arial" panose="020B0604020202020204" pitchFamily="34" charset="0"/>
                <a:ea typeface="+mn-ea"/>
                <a:cs typeface="Arial" panose="020B0604020202020204" pitchFamily="34" charset="0"/>
              </a:rPr>
              <a:t>(Saint Mary's Stadium)</a:t>
            </a:r>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38948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UK Host Cities">
    <p:spTree>
      <p:nvGrpSpPr>
        <p:cNvPr id="1" name=""/>
        <p:cNvGrpSpPr/>
        <p:nvPr/>
      </p:nvGrpSpPr>
      <p:grpSpPr>
        <a:xfrm>
          <a:off x="0" y="0"/>
          <a:ext cx="0" cy="0"/>
          <a:chOff x="0" y="0"/>
          <a:chExt cx="0" cy="0"/>
        </a:xfrm>
      </p:grpSpPr>
      <p:pic>
        <p:nvPicPr>
          <p:cNvPr id="7" name="Picture 6" descr="A picture containing accessory, umbrella&#10;&#10;Description automatically generated">
            <a:extLst>
              <a:ext uri="{FF2B5EF4-FFF2-40B4-BE49-F238E27FC236}">
                <a16:creationId xmlns:a16="http://schemas.microsoft.com/office/drawing/2014/main" id="{98894E05-0C11-634B-ACC4-730534E0A86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902200"/>
            <a:ext cx="3200400" cy="1955800"/>
          </a:xfrm>
          <a:prstGeom prst="rect">
            <a:avLst/>
          </a:prstGeom>
        </p:spPr>
      </p:pic>
      <p:pic>
        <p:nvPicPr>
          <p:cNvPr id="9" name="Picture 8">
            <a:extLst>
              <a:ext uri="{FF2B5EF4-FFF2-40B4-BE49-F238E27FC236}">
                <a16:creationId xmlns:a16="http://schemas.microsoft.com/office/drawing/2014/main" id="{62F90DB2-771F-1749-9398-521854B86FEE}"/>
              </a:ext>
            </a:extLst>
          </p:cNvPr>
          <p:cNvPicPr>
            <a:picLocks noChangeAspect="1"/>
          </p:cNvPicPr>
          <p:nvPr userDrawn="1"/>
        </p:nvPicPr>
        <p:blipFill>
          <a:blip r:embed="rId3"/>
          <a:stretch>
            <a:fillRect/>
          </a:stretch>
        </p:blipFill>
        <p:spPr>
          <a:xfrm>
            <a:off x="10350500" y="0"/>
            <a:ext cx="1841500" cy="2311400"/>
          </a:xfrm>
          <a:prstGeom prst="rect">
            <a:avLst/>
          </a:prstGeom>
        </p:spPr>
      </p:pic>
      <p:sp>
        <p:nvSpPr>
          <p:cNvPr id="45" name="Freeform 1">
            <a:extLst>
              <a:ext uri="{FF2B5EF4-FFF2-40B4-BE49-F238E27FC236}">
                <a16:creationId xmlns:a16="http://schemas.microsoft.com/office/drawing/2014/main" id="{70169420-7A9C-2242-8E83-FF3DAAD47A69}"/>
              </a:ext>
            </a:extLst>
          </p:cNvPr>
          <p:cNvSpPr>
            <a:spLocks noChangeArrowheads="1"/>
          </p:cNvSpPr>
          <p:nvPr userDrawn="1"/>
        </p:nvSpPr>
        <p:spPr bwMode="auto">
          <a:xfrm>
            <a:off x="10917888" y="0"/>
            <a:ext cx="1274112" cy="1948721"/>
          </a:xfrm>
          <a:custGeom>
            <a:avLst/>
            <a:gdLst>
              <a:gd name="T0" fmla="*/ 4187 w 4188"/>
              <a:gd name="T1" fmla="*/ 0 h 6406"/>
              <a:gd name="T2" fmla="*/ 4187 w 4188"/>
              <a:gd name="T3" fmla="*/ 0 h 6406"/>
              <a:gd name="T4" fmla="*/ 4187 w 4188"/>
              <a:gd name="T5" fmla="*/ 6405 h 6406"/>
              <a:gd name="T6" fmla="*/ 438 w 4188"/>
              <a:gd name="T7" fmla="*/ 1812 h 6406"/>
              <a:gd name="T8" fmla="*/ 0 w 4188"/>
              <a:gd name="T9" fmla="*/ 0 h 6406"/>
              <a:gd name="T10" fmla="*/ 4187 w 4188"/>
              <a:gd name="T11" fmla="*/ 0 h 6406"/>
            </a:gdLst>
            <a:ahLst/>
            <a:cxnLst>
              <a:cxn ang="0">
                <a:pos x="T0" y="T1"/>
              </a:cxn>
              <a:cxn ang="0">
                <a:pos x="T2" y="T3"/>
              </a:cxn>
              <a:cxn ang="0">
                <a:pos x="T4" y="T5"/>
              </a:cxn>
              <a:cxn ang="0">
                <a:pos x="T6" y="T7"/>
              </a:cxn>
              <a:cxn ang="0">
                <a:pos x="T8" y="T9"/>
              </a:cxn>
              <a:cxn ang="0">
                <a:pos x="T10" y="T11"/>
              </a:cxn>
            </a:cxnLst>
            <a:rect l="0" t="0" r="r" b="b"/>
            <a:pathLst>
              <a:path w="4188" h="6406">
                <a:moveTo>
                  <a:pt x="4187" y="0"/>
                </a:moveTo>
                <a:lnTo>
                  <a:pt x="4187" y="0"/>
                </a:lnTo>
                <a:cubicBezTo>
                  <a:pt x="4187" y="6405"/>
                  <a:pt x="4187" y="6405"/>
                  <a:pt x="4187" y="6405"/>
                </a:cubicBezTo>
                <a:cubicBezTo>
                  <a:pt x="3187" y="4686"/>
                  <a:pt x="1906" y="3125"/>
                  <a:pt x="438" y="1812"/>
                </a:cubicBezTo>
                <a:cubicBezTo>
                  <a:pt x="250" y="1219"/>
                  <a:pt x="125" y="625"/>
                  <a:pt x="0" y="0"/>
                </a:cubicBezTo>
                <a:lnTo>
                  <a:pt x="4187" y="0"/>
                </a:lnTo>
              </a:path>
            </a:pathLst>
          </a:custGeom>
          <a:blipFill dpi="0" rotWithShape="1">
            <a:blip r:embed="rId4" cstate="email">
              <a:extLst>
                <a:ext uri="{28A0092B-C50C-407E-A947-70E740481C1C}">
                  <a14:useLocalDpi xmlns:a14="http://schemas.microsoft.com/office/drawing/2010/main"/>
                </a:ext>
              </a:extLst>
            </a:blip>
            <a:srcRect/>
            <a:stretch>
              <a:fillRect/>
            </a:stretch>
          </a:blipFill>
          <a:ln>
            <a:noFill/>
          </a:ln>
          <a:effectLst/>
        </p:spPr>
        <p:txBody>
          <a:bodyPr wrap="none" anchor="ctr"/>
          <a:lstStyle/>
          <a:p>
            <a:endParaRPr lang="en-US" b="0" i="0" dirty="0">
              <a:latin typeface="PF BeauSans Pro" panose="02000503040000020004" pitchFamily="2" charset="0"/>
            </a:endParaRPr>
          </a:p>
        </p:txBody>
      </p:sp>
      <p:pic>
        <p:nvPicPr>
          <p:cNvPr id="88" name="Picture 87">
            <a:extLst>
              <a:ext uri="{FF2B5EF4-FFF2-40B4-BE49-F238E27FC236}">
                <a16:creationId xmlns:a16="http://schemas.microsoft.com/office/drawing/2014/main" id="{CE8EC0E4-C03B-7D49-9597-483EF5AB85ED}"/>
              </a:ext>
            </a:extLst>
          </p:cNvPr>
          <p:cNvPicPr>
            <a:picLocks noChangeAspect="1"/>
          </p:cNvPicPr>
          <p:nvPr userDrawn="1"/>
        </p:nvPicPr>
        <p:blipFill>
          <a:blip r:embed="rId5"/>
          <a:stretch>
            <a:fillRect/>
          </a:stretch>
        </p:blipFill>
        <p:spPr>
          <a:xfrm>
            <a:off x="169334" y="6107317"/>
            <a:ext cx="558799" cy="596053"/>
          </a:xfrm>
          <a:prstGeom prst="rect">
            <a:avLst/>
          </a:prstGeom>
        </p:spPr>
      </p:pic>
    </p:spTree>
    <p:extLst>
      <p:ext uri="{BB962C8B-B14F-4D97-AF65-F5344CB8AC3E}">
        <p14:creationId xmlns:p14="http://schemas.microsoft.com/office/powerpoint/2010/main" val="3639225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UK Host Cities">
    <p:spTree>
      <p:nvGrpSpPr>
        <p:cNvPr id="1" name=""/>
        <p:cNvGrpSpPr/>
        <p:nvPr/>
      </p:nvGrpSpPr>
      <p:grpSpPr>
        <a:xfrm>
          <a:off x="0" y="0"/>
          <a:ext cx="0" cy="0"/>
          <a:chOff x="0" y="0"/>
          <a:chExt cx="0" cy="0"/>
        </a:xfrm>
      </p:grpSpPr>
      <p:pic>
        <p:nvPicPr>
          <p:cNvPr id="10" name="Picture 9" descr="A picture containing drawing, light&#10;&#10;Description automatically generated">
            <a:extLst>
              <a:ext uri="{FF2B5EF4-FFF2-40B4-BE49-F238E27FC236}">
                <a16:creationId xmlns:a16="http://schemas.microsoft.com/office/drawing/2014/main" id="{D256D112-CBE4-A6E5-DBC5-1A74CC01292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3679"/>
          <a:stretch/>
        </p:blipFill>
        <p:spPr>
          <a:xfrm>
            <a:off x="448733" y="0"/>
            <a:ext cx="11743267" cy="6858000"/>
          </a:xfrm>
          <a:prstGeom prst="rect">
            <a:avLst/>
          </a:prstGeom>
        </p:spPr>
      </p:pic>
      <p:pic>
        <p:nvPicPr>
          <p:cNvPr id="7" name="Picture 6" descr="A picture containing accessory, umbrella&#10;&#10;Description automatically generated">
            <a:extLst>
              <a:ext uri="{FF2B5EF4-FFF2-40B4-BE49-F238E27FC236}">
                <a16:creationId xmlns:a16="http://schemas.microsoft.com/office/drawing/2014/main" id="{98894E05-0C11-634B-ACC4-730534E0A86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4902200"/>
            <a:ext cx="3200400" cy="1955800"/>
          </a:xfrm>
          <a:prstGeom prst="rect">
            <a:avLst/>
          </a:prstGeom>
        </p:spPr>
      </p:pic>
      <p:pic>
        <p:nvPicPr>
          <p:cNvPr id="9" name="Picture 8">
            <a:extLst>
              <a:ext uri="{FF2B5EF4-FFF2-40B4-BE49-F238E27FC236}">
                <a16:creationId xmlns:a16="http://schemas.microsoft.com/office/drawing/2014/main" id="{62F90DB2-771F-1749-9398-521854B86FEE}"/>
              </a:ext>
            </a:extLst>
          </p:cNvPr>
          <p:cNvPicPr>
            <a:picLocks noChangeAspect="1"/>
          </p:cNvPicPr>
          <p:nvPr userDrawn="1"/>
        </p:nvPicPr>
        <p:blipFill>
          <a:blip r:embed="rId4"/>
          <a:stretch>
            <a:fillRect/>
          </a:stretch>
        </p:blipFill>
        <p:spPr>
          <a:xfrm>
            <a:off x="10350500" y="0"/>
            <a:ext cx="1841500" cy="2311400"/>
          </a:xfrm>
          <a:prstGeom prst="rect">
            <a:avLst/>
          </a:prstGeom>
        </p:spPr>
      </p:pic>
      <p:sp>
        <p:nvSpPr>
          <p:cNvPr id="45" name="Freeform 1">
            <a:extLst>
              <a:ext uri="{FF2B5EF4-FFF2-40B4-BE49-F238E27FC236}">
                <a16:creationId xmlns:a16="http://schemas.microsoft.com/office/drawing/2014/main" id="{70169420-7A9C-2242-8E83-FF3DAAD47A69}"/>
              </a:ext>
            </a:extLst>
          </p:cNvPr>
          <p:cNvSpPr>
            <a:spLocks noChangeArrowheads="1"/>
          </p:cNvSpPr>
          <p:nvPr userDrawn="1"/>
        </p:nvSpPr>
        <p:spPr bwMode="auto">
          <a:xfrm>
            <a:off x="10917888" y="0"/>
            <a:ext cx="1274112" cy="1948721"/>
          </a:xfrm>
          <a:custGeom>
            <a:avLst/>
            <a:gdLst>
              <a:gd name="T0" fmla="*/ 4187 w 4188"/>
              <a:gd name="T1" fmla="*/ 0 h 6406"/>
              <a:gd name="T2" fmla="*/ 4187 w 4188"/>
              <a:gd name="T3" fmla="*/ 0 h 6406"/>
              <a:gd name="T4" fmla="*/ 4187 w 4188"/>
              <a:gd name="T5" fmla="*/ 6405 h 6406"/>
              <a:gd name="T6" fmla="*/ 438 w 4188"/>
              <a:gd name="T7" fmla="*/ 1812 h 6406"/>
              <a:gd name="T8" fmla="*/ 0 w 4188"/>
              <a:gd name="T9" fmla="*/ 0 h 6406"/>
              <a:gd name="T10" fmla="*/ 4187 w 4188"/>
              <a:gd name="T11" fmla="*/ 0 h 6406"/>
            </a:gdLst>
            <a:ahLst/>
            <a:cxnLst>
              <a:cxn ang="0">
                <a:pos x="T0" y="T1"/>
              </a:cxn>
              <a:cxn ang="0">
                <a:pos x="T2" y="T3"/>
              </a:cxn>
              <a:cxn ang="0">
                <a:pos x="T4" y="T5"/>
              </a:cxn>
              <a:cxn ang="0">
                <a:pos x="T6" y="T7"/>
              </a:cxn>
              <a:cxn ang="0">
                <a:pos x="T8" y="T9"/>
              </a:cxn>
              <a:cxn ang="0">
                <a:pos x="T10" y="T11"/>
              </a:cxn>
            </a:cxnLst>
            <a:rect l="0" t="0" r="r" b="b"/>
            <a:pathLst>
              <a:path w="4188" h="6406">
                <a:moveTo>
                  <a:pt x="4187" y="0"/>
                </a:moveTo>
                <a:lnTo>
                  <a:pt x="4187" y="0"/>
                </a:lnTo>
                <a:cubicBezTo>
                  <a:pt x="4187" y="6405"/>
                  <a:pt x="4187" y="6405"/>
                  <a:pt x="4187" y="6405"/>
                </a:cubicBezTo>
                <a:cubicBezTo>
                  <a:pt x="3187" y="4686"/>
                  <a:pt x="1906" y="3125"/>
                  <a:pt x="438" y="1812"/>
                </a:cubicBezTo>
                <a:cubicBezTo>
                  <a:pt x="250" y="1219"/>
                  <a:pt x="125" y="625"/>
                  <a:pt x="0" y="0"/>
                </a:cubicBezTo>
                <a:lnTo>
                  <a:pt x="4187" y="0"/>
                </a:lnTo>
              </a:path>
            </a:pathLst>
          </a:custGeom>
          <a:blipFill dpi="0" rotWithShape="1">
            <a:blip r:embed="rId5" cstate="email">
              <a:extLst>
                <a:ext uri="{28A0092B-C50C-407E-A947-70E740481C1C}">
                  <a14:useLocalDpi xmlns:a14="http://schemas.microsoft.com/office/drawing/2010/main"/>
                </a:ext>
              </a:extLst>
            </a:blip>
            <a:srcRect/>
            <a:stretch>
              <a:fillRect/>
            </a:stretch>
          </a:blipFill>
          <a:ln>
            <a:noFill/>
          </a:ln>
          <a:effectLst/>
        </p:spPr>
        <p:txBody>
          <a:bodyPr wrap="none" anchor="ctr"/>
          <a:lstStyle/>
          <a:p>
            <a:endParaRPr lang="en-US" b="0" i="0" dirty="0">
              <a:latin typeface="PF BeauSans Pro" panose="02000503040000020004" pitchFamily="2" charset="0"/>
            </a:endParaRPr>
          </a:p>
        </p:txBody>
      </p:sp>
      <p:pic>
        <p:nvPicPr>
          <p:cNvPr id="88" name="Picture 87">
            <a:extLst>
              <a:ext uri="{FF2B5EF4-FFF2-40B4-BE49-F238E27FC236}">
                <a16:creationId xmlns:a16="http://schemas.microsoft.com/office/drawing/2014/main" id="{CE8EC0E4-C03B-7D49-9597-483EF5AB85ED}"/>
              </a:ext>
            </a:extLst>
          </p:cNvPr>
          <p:cNvPicPr>
            <a:picLocks noChangeAspect="1"/>
          </p:cNvPicPr>
          <p:nvPr userDrawn="1"/>
        </p:nvPicPr>
        <p:blipFill>
          <a:blip r:embed="rId6"/>
          <a:stretch>
            <a:fillRect/>
          </a:stretch>
        </p:blipFill>
        <p:spPr>
          <a:xfrm>
            <a:off x="169334" y="6107317"/>
            <a:ext cx="558799" cy="596053"/>
          </a:xfrm>
          <a:prstGeom prst="rect">
            <a:avLst/>
          </a:prstGeom>
        </p:spPr>
      </p:pic>
      <p:sp>
        <p:nvSpPr>
          <p:cNvPr id="8" name="Text Placeholder 2">
            <a:extLst>
              <a:ext uri="{FF2B5EF4-FFF2-40B4-BE49-F238E27FC236}">
                <a16:creationId xmlns:a16="http://schemas.microsoft.com/office/drawing/2014/main" id="{28C2AC18-8AF2-4D87-F37F-D77B528BCF4D}"/>
              </a:ext>
            </a:extLst>
          </p:cNvPr>
          <p:cNvSpPr>
            <a:spLocks noGrp="1"/>
          </p:cNvSpPr>
          <p:nvPr>
            <p:ph type="body" idx="1" hasCustomPrompt="1"/>
          </p:nvPr>
        </p:nvSpPr>
        <p:spPr>
          <a:xfrm>
            <a:off x="528406" y="429484"/>
            <a:ext cx="5285926" cy="823912"/>
          </a:xfrm>
          <a:prstGeom prst="rect">
            <a:avLst/>
          </a:prstGeom>
        </p:spPr>
        <p:txBody>
          <a:bodyPr anchor="t" anchorCtr="0"/>
          <a:lstStyle>
            <a:lvl1pPr marL="0" indent="0">
              <a:lnSpc>
                <a:spcPts val="3000"/>
              </a:lnSpc>
              <a:buNone/>
              <a:defRPr sz="3700" b="1" i="0">
                <a:solidFill>
                  <a:srgbClr val="3B2359"/>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Page Title</a:t>
            </a:r>
          </a:p>
        </p:txBody>
      </p:sp>
      <p:sp>
        <p:nvSpPr>
          <p:cNvPr id="11" name="Text Placeholder 3">
            <a:extLst>
              <a:ext uri="{FF2B5EF4-FFF2-40B4-BE49-F238E27FC236}">
                <a16:creationId xmlns:a16="http://schemas.microsoft.com/office/drawing/2014/main" id="{22C48B80-BF78-2A92-39CD-CC8F7F83D1AD}"/>
              </a:ext>
            </a:extLst>
          </p:cNvPr>
          <p:cNvSpPr>
            <a:spLocks noGrp="1"/>
          </p:cNvSpPr>
          <p:nvPr>
            <p:ph type="body" sz="half" idx="2"/>
          </p:nvPr>
        </p:nvSpPr>
        <p:spPr>
          <a:xfrm>
            <a:off x="528101" y="1353534"/>
            <a:ext cx="5285926" cy="4372352"/>
          </a:xfrm>
          <a:prstGeom prst="rect">
            <a:avLst/>
          </a:prstGeom>
        </p:spPr>
        <p:txBody>
          <a:bodyPr/>
          <a:lstStyle>
            <a:lvl1pPr marL="0" indent="0">
              <a:buNone/>
              <a:defRPr sz="1600" b="0" i="0">
                <a:solidFill>
                  <a:srgbClr val="3B2359"/>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Tree>
    <p:extLst>
      <p:ext uri="{BB962C8B-B14F-4D97-AF65-F5344CB8AC3E}">
        <p14:creationId xmlns:p14="http://schemas.microsoft.com/office/powerpoint/2010/main" val="33327105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F94ED-3C0A-6944-8BB5-42397AE2F030}"/>
              </a:ext>
            </a:extLst>
          </p:cNvPr>
          <p:cNvSpPr>
            <a:spLocks noGrp="1"/>
          </p:cNvSpPr>
          <p:nvPr>
            <p:ph type="title" hasCustomPrompt="1"/>
          </p:nvPr>
        </p:nvSpPr>
        <p:spPr>
          <a:xfrm>
            <a:off x="838200" y="544096"/>
            <a:ext cx="3522133" cy="600075"/>
          </a:xfrm>
          <a:prstGeom prst="rect">
            <a:avLst/>
          </a:prstGeom>
        </p:spPr>
        <p:txBody>
          <a:bodyPr/>
          <a:lstStyle>
            <a:lvl1pPr>
              <a:defRPr sz="3000" b="1" i="0">
                <a:solidFill>
                  <a:srgbClr val="3B2359"/>
                </a:solidFill>
                <a:latin typeface="Arial" panose="020B0604020202020204" pitchFamily="34" charset="0"/>
                <a:cs typeface="Arial" panose="020B0604020202020204" pitchFamily="34" charset="0"/>
              </a:defRPr>
            </a:lvl1pPr>
          </a:lstStyle>
          <a:p>
            <a:r>
              <a:rPr lang="en-GB" dirty="0"/>
              <a:t>Contents</a:t>
            </a:r>
            <a:endParaRPr lang="en-US" dirty="0"/>
          </a:p>
        </p:txBody>
      </p:sp>
      <p:sp>
        <p:nvSpPr>
          <p:cNvPr id="3" name="Content Placeholder 2">
            <a:extLst>
              <a:ext uri="{FF2B5EF4-FFF2-40B4-BE49-F238E27FC236}">
                <a16:creationId xmlns:a16="http://schemas.microsoft.com/office/drawing/2014/main" id="{D25FB65F-5807-D94D-9906-073CD6CF970D}"/>
              </a:ext>
            </a:extLst>
          </p:cNvPr>
          <p:cNvSpPr>
            <a:spLocks noGrp="1"/>
          </p:cNvSpPr>
          <p:nvPr>
            <p:ph idx="1"/>
          </p:nvPr>
        </p:nvSpPr>
        <p:spPr>
          <a:xfrm>
            <a:off x="6096000" y="395812"/>
            <a:ext cx="5257800" cy="5820833"/>
          </a:xfrm>
          <a:prstGeom prst="rect">
            <a:avLst/>
          </a:prstGeom>
        </p:spPr>
        <p:txBody>
          <a:bodyPr/>
          <a:lstStyle>
            <a:lvl1pPr marL="514350" indent="-514350">
              <a:lnSpc>
                <a:spcPct val="200000"/>
              </a:lnSpc>
              <a:buClr>
                <a:srgbClr val="F2365A"/>
              </a:buClr>
              <a:buFont typeface="+mj-lt"/>
              <a:buAutoNum type="arabicPeriod"/>
              <a:defRPr sz="2000" b="1" i="0">
                <a:solidFill>
                  <a:srgbClr val="3B2359"/>
                </a:solidFill>
                <a:latin typeface="Arial" panose="020B0604020202020204" pitchFamily="34" charset="0"/>
                <a:cs typeface="Arial" panose="020B0604020202020204" pitchFamily="34" charset="0"/>
              </a:defRPr>
            </a:lvl1pPr>
            <a:lvl2pPr marL="457200" indent="0">
              <a:buFont typeface="+mj-lt"/>
              <a:buNone/>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en-GB" dirty="0"/>
              <a:t>Click to edit Master text styles</a:t>
            </a:r>
          </a:p>
          <a:p>
            <a:pPr lvl="0"/>
            <a:r>
              <a:rPr lang="en-GB" dirty="0"/>
              <a:t>Click to edit Master text styles</a:t>
            </a:r>
          </a:p>
          <a:p>
            <a:pPr lvl="0"/>
            <a:r>
              <a:rPr lang="en-GB" dirty="0"/>
              <a:t>Click to edit Master text styles</a:t>
            </a:r>
          </a:p>
          <a:p>
            <a:pPr lvl="0"/>
            <a:r>
              <a:rPr lang="en-GB" dirty="0"/>
              <a:t>Click to edit Master text styles</a:t>
            </a:r>
          </a:p>
          <a:p>
            <a:pPr lvl="0"/>
            <a:r>
              <a:rPr lang="en-GB" dirty="0"/>
              <a:t>Click to edit Master text styles</a:t>
            </a:r>
          </a:p>
          <a:p>
            <a:pPr lvl="0"/>
            <a:r>
              <a:rPr lang="en-GB" dirty="0"/>
              <a:t>Click to edit Master text styles</a:t>
            </a:r>
          </a:p>
          <a:p>
            <a:pPr lvl="0"/>
            <a:r>
              <a:rPr lang="en-GB" dirty="0"/>
              <a:t>Click to edit Master text styles</a:t>
            </a:r>
          </a:p>
        </p:txBody>
      </p:sp>
      <p:pic>
        <p:nvPicPr>
          <p:cNvPr id="7" name="Picture 6" descr="A picture containing accessory, umbrella&#10;&#10;Description automatically generated">
            <a:extLst>
              <a:ext uri="{FF2B5EF4-FFF2-40B4-BE49-F238E27FC236}">
                <a16:creationId xmlns:a16="http://schemas.microsoft.com/office/drawing/2014/main" id="{745E5146-1298-D74C-BBCA-E22C99FEBA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902200"/>
            <a:ext cx="3200400" cy="1955800"/>
          </a:xfrm>
          <a:prstGeom prst="rect">
            <a:avLst/>
          </a:prstGeom>
        </p:spPr>
      </p:pic>
      <p:sp>
        <p:nvSpPr>
          <p:cNvPr id="17" name="Content Placeholder 2">
            <a:extLst>
              <a:ext uri="{FF2B5EF4-FFF2-40B4-BE49-F238E27FC236}">
                <a16:creationId xmlns:a16="http://schemas.microsoft.com/office/drawing/2014/main" id="{64D091A7-0EFA-404D-8C7C-98DC4917FEFD}"/>
              </a:ext>
            </a:extLst>
          </p:cNvPr>
          <p:cNvSpPr>
            <a:spLocks noGrp="1"/>
          </p:cNvSpPr>
          <p:nvPr>
            <p:ph idx="11"/>
          </p:nvPr>
        </p:nvSpPr>
        <p:spPr>
          <a:xfrm>
            <a:off x="6619102" y="656105"/>
            <a:ext cx="4734698" cy="5820832"/>
          </a:xfrm>
          <a:prstGeom prst="rect">
            <a:avLst/>
          </a:prstGeom>
        </p:spPr>
        <p:txBody>
          <a:bodyPr/>
          <a:lstStyle>
            <a:lvl1pPr marL="0" indent="0">
              <a:lnSpc>
                <a:spcPct val="330000"/>
              </a:lnSpc>
              <a:buClr>
                <a:srgbClr val="F2365A"/>
              </a:buClr>
              <a:buFontTx/>
              <a:buNone/>
              <a:defRPr sz="1200" b="1" i="0">
                <a:solidFill>
                  <a:srgbClr val="3B2359"/>
                </a:solidFill>
                <a:latin typeface="Arial" panose="020B0604020202020204" pitchFamily="34" charset="0"/>
                <a:cs typeface="Arial" panose="020B0604020202020204" pitchFamily="34" charset="0"/>
              </a:defRPr>
            </a:lvl1pPr>
            <a:lvl2pPr marL="457200" indent="0">
              <a:buFont typeface="+mj-lt"/>
              <a:buNone/>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en-GB" dirty="0"/>
              <a:t>Click to edit Master text styles</a:t>
            </a:r>
          </a:p>
          <a:p>
            <a:pPr lvl="0"/>
            <a:r>
              <a:rPr lang="en-GB" dirty="0"/>
              <a:t>Click to edit Master text styles</a:t>
            </a:r>
          </a:p>
          <a:p>
            <a:pPr lvl="0"/>
            <a:r>
              <a:rPr lang="en-GB" dirty="0"/>
              <a:t>Click to edit Master text styles</a:t>
            </a:r>
          </a:p>
          <a:p>
            <a:pPr lvl="0"/>
            <a:r>
              <a:rPr lang="en-GB" dirty="0"/>
              <a:t>Click to edit Master text styles</a:t>
            </a:r>
          </a:p>
          <a:p>
            <a:pPr lvl="0"/>
            <a:r>
              <a:rPr lang="en-GB" dirty="0"/>
              <a:t>Click to edit Master text styles</a:t>
            </a:r>
          </a:p>
          <a:p>
            <a:pPr lvl="0"/>
            <a:r>
              <a:rPr lang="en-GB" dirty="0"/>
              <a:t>Click to edit Master text styles</a:t>
            </a:r>
          </a:p>
          <a:p>
            <a:pPr lvl="0"/>
            <a:r>
              <a:rPr lang="en-GB" dirty="0"/>
              <a:t>Click to edit Master text styles</a:t>
            </a:r>
          </a:p>
        </p:txBody>
      </p:sp>
      <p:pic>
        <p:nvPicPr>
          <p:cNvPr id="4" name="Picture 3">
            <a:extLst>
              <a:ext uri="{FF2B5EF4-FFF2-40B4-BE49-F238E27FC236}">
                <a16:creationId xmlns:a16="http://schemas.microsoft.com/office/drawing/2014/main" id="{E570DB95-4BF4-FE48-B33A-A3BA238B44D4}"/>
              </a:ext>
            </a:extLst>
          </p:cNvPr>
          <p:cNvPicPr>
            <a:picLocks noChangeAspect="1"/>
          </p:cNvPicPr>
          <p:nvPr userDrawn="1"/>
        </p:nvPicPr>
        <p:blipFill>
          <a:blip r:embed="rId3"/>
          <a:stretch>
            <a:fillRect/>
          </a:stretch>
        </p:blipFill>
        <p:spPr>
          <a:xfrm>
            <a:off x="169334" y="6107317"/>
            <a:ext cx="558799" cy="596053"/>
          </a:xfrm>
          <a:prstGeom prst="rect">
            <a:avLst/>
          </a:prstGeom>
        </p:spPr>
      </p:pic>
    </p:spTree>
    <p:extLst>
      <p:ext uri="{BB962C8B-B14F-4D97-AF65-F5344CB8AC3E}">
        <p14:creationId xmlns:p14="http://schemas.microsoft.com/office/powerpoint/2010/main" val="706447373"/>
      </p:ext>
    </p:extLst>
  </p:cSld>
  <p:clrMapOvr>
    <a:masterClrMapping/>
  </p:clrMapOvr>
  <p:extLst>
    <p:ext uri="{DCECCB84-F9BA-43D5-87BE-67443E8EF086}">
      <p15:sldGuideLst xmlns:p15="http://schemas.microsoft.com/office/powerpoint/2012/main">
        <p15:guide id="1" orient="horz" pos="572"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DC829BEB-44EB-8E4C-82CD-4AE75A46791C}"/>
              </a:ext>
            </a:extLst>
          </p:cNvPr>
          <p:cNvSpPr>
            <a:spLocks noGrp="1"/>
          </p:cNvSpPr>
          <p:nvPr>
            <p:ph type="title"/>
          </p:nvPr>
        </p:nvSpPr>
        <p:spPr>
          <a:xfrm>
            <a:off x="838200" y="365126"/>
            <a:ext cx="10515600" cy="615112"/>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2" name="Text Placeholder 1">
            <a:extLst>
              <a:ext uri="{FF2B5EF4-FFF2-40B4-BE49-F238E27FC236}">
                <a16:creationId xmlns:a16="http://schemas.microsoft.com/office/drawing/2014/main" id="{E213E0C8-8166-CE4D-A324-0B5910B6BB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364903161"/>
      </p:ext>
    </p:extLst>
  </p:cSld>
  <p:clrMap bg1="lt1" tx1="dk1" bg2="lt2" tx2="dk2" accent1="accent1" accent2="accent2" accent3="accent3" accent4="accent4" accent5="accent5" accent6="accent6" hlink="hlink" folHlink="folHlink"/>
  <p:sldLayoutIdLst>
    <p:sldLayoutId id="2147483702" r:id="rId1"/>
    <p:sldLayoutId id="2147483705" r:id="rId2"/>
    <p:sldLayoutId id="2147483649" r:id="rId3"/>
    <p:sldLayoutId id="2147483653" r:id="rId4"/>
    <p:sldLayoutId id="2147483706" r:id="rId5"/>
    <p:sldLayoutId id="2147483701" r:id="rId6"/>
    <p:sldLayoutId id="2147483704" r:id="rId7"/>
    <p:sldLayoutId id="2147483707" r:id="rId8"/>
    <p:sldLayoutId id="2147483650" r:id="rId9"/>
    <p:sldLayoutId id="2147483651" r:id="rId10"/>
    <p:sldLayoutId id="2147483652" r:id="rId11"/>
    <p:sldLayoutId id="2147483669" r:id="rId12"/>
    <p:sldLayoutId id="2147483654" r:id="rId13"/>
    <p:sldLayoutId id="2147483655" r:id="rId14"/>
    <p:sldLayoutId id="2147483667" r:id="rId15"/>
    <p:sldLayoutId id="2147483708" r:id="rId16"/>
    <p:sldLayoutId id="2147483668" r:id="rId17"/>
  </p:sldLayoutIdLst>
  <p:txStyles>
    <p:titleStyle>
      <a:lvl1pPr algn="l" defTabSz="914400" rtl="0" eaLnBrk="1" latinLnBrk="0" hangingPunct="1">
        <a:lnSpc>
          <a:spcPct val="90000"/>
        </a:lnSpc>
        <a:spcBef>
          <a:spcPct val="0"/>
        </a:spcBef>
        <a:buNone/>
        <a:defRPr sz="3700" b="1" i="0" kern="1200">
          <a:solidFill>
            <a:srgbClr val="3B2359"/>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bg1"/>
        </a:buClr>
        <a:buFontTx/>
        <a:buBlip>
          <a:blip r:embed="rId19"/>
        </a:buBlip>
        <a:defRPr sz="1600" b="0" i="0" kern="1200" baseline="0">
          <a:solidFill>
            <a:srgbClr val="3B2359"/>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1"/>
        </a:buClr>
        <a:buFontTx/>
        <a:buBlip>
          <a:blip r:embed="rId20"/>
        </a:buBlip>
        <a:defRPr sz="1400" b="0" i="0" kern="1200" baseline="0">
          <a:solidFill>
            <a:srgbClr val="3B2359"/>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1"/>
        </a:buClr>
        <a:buFontTx/>
        <a:buBlip>
          <a:blip r:embed="rId20"/>
        </a:buBlip>
        <a:defRPr sz="1400" b="0" i="0" kern="1200" baseline="0">
          <a:solidFill>
            <a:srgbClr val="3B2359"/>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1"/>
        </a:buClr>
        <a:buFontTx/>
        <a:buBlip>
          <a:blip r:embed="rId20"/>
        </a:buBlip>
        <a:defRPr sz="1400" b="0" i="0" kern="1200" baseline="0">
          <a:solidFill>
            <a:srgbClr val="3B2359"/>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1"/>
        </a:buClr>
        <a:buFontTx/>
        <a:buBlip>
          <a:blip r:embed="rId20"/>
        </a:buBlip>
        <a:defRPr sz="1400" b="0" i="0" kern="1200" baseline="0">
          <a:solidFill>
            <a:srgbClr val="3B2359"/>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8.emf"/><Relationship Id="rId3" Type="http://schemas.openxmlformats.org/officeDocument/2006/relationships/image" Target="../media/image1.png"/><Relationship Id="rId7" Type="http://schemas.openxmlformats.org/officeDocument/2006/relationships/image" Target="../media/image57.emf"/><Relationship Id="rId12" Type="http://schemas.openxmlformats.org/officeDocument/2006/relationships/image" Target="../media/image62.emf"/><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56.emf"/><Relationship Id="rId11" Type="http://schemas.openxmlformats.org/officeDocument/2006/relationships/image" Target="../media/image61.emf"/><Relationship Id="rId5" Type="http://schemas.openxmlformats.org/officeDocument/2006/relationships/image" Target="../media/image55.emf"/><Relationship Id="rId10" Type="http://schemas.openxmlformats.org/officeDocument/2006/relationships/image" Target="../media/image60.emf"/><Relationship Id="rId4" Type="http://schemas.openxmlformats.org/officeDocument/2006/relationships/image" Target="../media/image2.png"/><Relationship Id="rId9" Type="http://schemas.openxmlformats.org/officeDocument/2006/relationships/image" Target="../media/image59.emf"/></Relationships>
</file>

<file path=ppt/slides/_rels/slide1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66.emf"/><Relationship Id="rId5" Type="http://schemas.openxmlformats.org/officeDocument/2006/relationships/image" Target="../media/image65.emf"/><Relationship Id="rId4" Type="http://schemas.openxmlformats.org/officeDocument/2006/relationships/image" Target="../media/image64.emf"/></Relationships>
</file>

<file path=ppt/slides/_rels/slide12.xml.rels><?xml version="1.0" encoding="UTF-8" standalone="yes"?>
<Relationships xmlns="http://schemas.openxmlformats.org/package/2006/relationships"><Relationship Id="rId3" Type="http://schemas.openxmlformats.org/officeDocument/2006/relationships/hyperlink" Target="http://www.weuro2022schools.com/"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euro2022schools.com/" TargetMode="External"/><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image" Target="../media/image1.png"/><Relationship Id="rId7"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38.png"/><Relationship Id="rId5" Type="http://schemas.openxmlformats.org/officeDocument/2006/relationships/image" Target="../media/image37.emf"/><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9.png"/><Relationship Id="rId7"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41.emf"/><Relationship Id="rId5" Type="http://schemas.openxmlformats.org/officeDocument/2006/relationships/image" Target="../media/image40.emf"/><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png"/><Relationship Id="rId5" Type="http://schemas.openxmlformats.org/officeDocument/2006/relationships/image" Target="../media/image44.emf"/><Relationship Id="rId4" Type="http://schemas.openxmlformats.org/officeDocument/2006/relationships/image" Target="../media/image43.emf"/></Relationships>
</file>

<file path=ppt/slides/_rels/slide7.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7.emf"/><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46.emf"/></Relationships>
</file>

<file path=ppt/slides/_rels/slide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8.jpeg"/><Relationship Id="rId7"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png"/><Relationship Id="rId5" Type="http://schemas.openxmlformats.org/officeDocument/2006/relationships/image" Target="../media/image50.emf"/><Relationship Id="rId4" Type="http://schemas.openxmlformats.org/officeDocument/2006/relationships/image" Target="../media/image49.emf"/></Relationships>
</file>

<file path=ppt/slides/_rels/slide9.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4.emf"/><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5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54884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7B00FC7-D693-B6C3-0080-44EA5564AC83}"/>
              </a:ext>
            </a:extLst>
          </p:cNvPr>
          <p:cNvSpPr/>
          <p:nvPr/>
        </p:nvSpPr>
        <p:spPr>
          <a:xfrm>
            <a:off x="2679378" y="1467167"/>
            <a:ext cx="2217496" cy="1016628"/>
          </a:xfrm>
          <a:prstGeom prst="rect">
            <a:avLst/>
          </a:prstGeom>
          <a:solidFill>
            <a:srgbClr val="3B2359"/>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b"/>
          <a:lstStyle/>
          <a:p>
            <a:pPr algn="ctr"/>
            <a:r>
              <a:rPr lang="en-US" dirty="0"/>
              <a:t>Tuesday 12th July</a:t>
            </a:r>
          </a:p>
        </p:txBody>
      </p:sp>
      <p:sp>
        <p:nvSpPr>
          <p:cNvPr id="22" name="Rectangle 21">
            <a:extLst>
              <a:ext uri="{FF2B5EF4-FFF2-40B4-BE49-F238E27FC236}">
                <a16:creationId xmlns:a16="http://schemas.microsoft.com/office/drawing/2014/main" id="{D7D10B85-C2E6-561B-2E41-12D18487ADD9}"/>
              </a:ext>
            </a:extLst>
          </p:cNvPr>
          <p:cNvSpPr/>
          <p:nvPr/>
        </p:nvSpPr>
        <p:spPr>
          <a:xfrm>
            <a:off x="336060" y="1467167"/>
            <a:ext cx="2217496" cy="1016628"/>
          </a:xfrm>
          <a:prstGeom prst="rect">
            <a:avLst/>
          </a:prstGeom>
          <a:solidFill>
            <a:srgbClr val="3B2359"/>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b"/>
          <a:lstStyle/>
          <a:p>
            <a:pPr algn="ctr"/>
            <a:r>
              <a:rPr lang="en-US" dirty="0"/>
              <a:t>Monday 11th July</a:t>
            </a:r>
          </a:p>
        </p:txBody>
      </p:sp>
      <p:sp>
        <p:nvSpPr>
          <p:cNvPr id="23" name="Rectangle 22">
            <a:extLst>
              <a:ext uri="{FF2B5EF4-FFF2-40B4-BE49-F238E27FC236}">
                <a16:creationId xmlns:a16="http://schemas.microsoft.com/office/drawing/2014/main" id="{59455031-80C7-B8A6-8677-1FFB6E533DCC}"/>
              </a:ext>
            </a:extLst>
          </p:cNvPr>
          <p:cNvSpPr/>
          <p:nvPr/>
        </p:nvSpPr>
        <p:spPr>
          <a:xfrm>
            <a:off x="5022696" y="1467167"/>
            <a:ext cx="2217496" cy="1016628"/>
          </a:xfrm>
          <a:prstGeom prst="rect">
            <a:avLst/>
          </a:prstGeom>
          <a:solidFill>
            <a:srgbClr val="3B2359"/>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b"/>
          <a:lstStyle/>
          <a:p>
            <a:pPr algn="ctr"/>
            <a:r>
              <a:rPr lang="en-US" dirty="0"/>
              <a:t>Wednesday 13th July</a:t>
            </a:r>
          </a:p>
        </p:txBody>
      </p:sp>
      <p:sp>
        <p:nvSpPr>
          <p:cNvPr id="25" name="Rectangle 24">
            <a:extLst>
              <a:ext uri="{FF2B5EF4-FFF2-40B4-BE49-F238E27FC236}">
                <a16:creationId xmlns:a16="http://schemas.microsoft.com/office/drawing/2014/main" id="{4F2798EE-5DE0-49B8-D798-376D002637FC}"/>
              </a:ext>
            </a:extLst>
          </p:cNvPr>
          <p:cNvSpPr/>
          <p:nvPr/>
        </p:nvSpPr>
        <p:spPr>
          <a:xfrm>
            <a:off x="7366014" y="1467167"/>
            <a:ext cx="2217496" cy="1016628"/>
          </a:xfrm>
          <a:prstGeom prst="rect">
            <a:avLst/>
          </a:prstGeom>
          <a:solidFill>
            <a:srgbClr val="3B2359"/>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b"/>
          <a:lstStyle/>
          <a:p>
            <a:pPr algn="ctr"/>
            <a:r>
              <a:rPr lang="en-US" dirty="0"/>
              <a:t>Thursday 14th July</a:t>
            </a:r>
          </a:p>
        </p:txBody>
      </p:sp>
      <p:sp>
        <p:nvSpPr>
          <p:cNvPr id="26" name="Rectangle 25">
            <a:extLst>
              <a:ext uri="{FF2B5EF4-FFF2-40B4-BE49-F238E27FC236}">
                <a16:creationId xmlns:a16="http://schemas.microsoft.com/office/drawing/2014/main" id="{C6231E4C-AA2A-4F0F-6088-26D882A98B34}"/>
              </a:ext>
            </a:extLst>
          </p:cNvPr>
          <p:cNvSpPr/>
          <p:nvPr/>
        </p:nvSpPr>
        <p:spPr>
          <a:xfrm>
            <a:off x="9709332" y="1467167"/>
            <a:ext cx="2217496" cy="1016628"/>
          </a:xfrm>
          <a:prstGeom prst="rect">
            <a:avLst/>
          </a:prstGeom>
          <a:solidFill>
            <a:srgbClr val="3B2359"/>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b"/>
          <a:lstStyle/>
          <a:p>
            <a:pPr algn="ctr"/>
            <a:r>
              <a:rPr lang="en-US" dirty="0"/>
              <a:t>Friday 15th July</a:t>
            </a:r>
          </a:p>
        </p:txBody>
      </p:sp>
      <p:sp>
        <p:nvSpPr>
          <p:cNvPr id="17" name="Rectangle 16">
            <a:extLst>
              <a:ext uri="{FF2B5EF4-FFF2-40B4-BE49-F238E27FC236}">
                <a16:creationId xmlns:a16="http://schemas.microsoft.com/office/drawing/2014/main" id="{023D1841-D7BF-3D5D-C6AF-E91E6C518ECB}"/>
              </a:ext>
            </a:extLst>
          </p:cNvPr>
          <p:cNvSpPr/>
          <p:nvPr/>
        </p:nvSpPr>
        <p:spPr>
          <a:xfrm>
            <a:off x="2679378" y="2487710"/>
            <a:ext cx="2217496" cy="25663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3AF3445-46CF-B462-91AC-69A437E595D8}"/>
              </a:ext>
            </a:extLst>
          </p:cNvPr>
          <p:cNvSpPr/>
          <p:nvPr/>
        </p:nvSpPr>
        <p:spPr>
          <a:xfrm>
            <a:off x="336060" y="2487710"/>
            <a:ext cx="2217496" cy="25663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980C849-D6CA-5FE2-8E13-08490ED6AFBD}"/>
              </a:ext>
            </a:extLst>
          </p:cNvPr>
          <p:cNvSpPr/>
          <p:nvPr/>
        </p:nvSpPr>
        <p:spPr>
          <a:xfrm>
            <a:off x="5022696" y="2487710"/>
            <a:ext cx="2217496" cy="25663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56544D3-BFA2-0D23-8460-6848A201D435}"/>
              </a:ext>
            </a:extLst>
          </p:cNvPr>
          <p:cNvSpPr/>
          <p:nvPr/>
        </p:nvSpPr>
        <p:spPr>
          <a:xfrm>
            <a:off x="7366014" y="2487710"/>
            <a:ext cx="2217496" cy="25663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6469F91-28DE-376C-F695-2C372D75581C}"/>
              </a:ext>
            </a:extLst>
          </p:cNvPr>
          <p:cNvSpPr/>
          <p:nvPr/>
        </p:nvSpPr>
        <p:spPr>
          <a:xfrm>
            <a:off x="9709332" y="2487710"/>
            <a:ext cx="2217496" cy="25663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ontent Placeholder 3">
            <a:extLst>
              <a:ext uri="{FF2B5EF4-FFF2-40B4-BE49-F238E27FC236}">
                <a16:creationId xmlns:a16="http://schemas.microsoft.com/office/drawing/2014/main" id="{2D26403A-8D02-C2E3-F17A-6EBD6FC2AB25}"/>
              </a:ext>
            </a:extLst>
          </p:cNvPr>
          <p:cNvSpPr txBox="1">
            <a:spLocks/>
          </p:cNvSpPr>
          <p:nvPr/>
        </p:nvSpPr>
        <p:spPr>
          <a:xfrm>
            <a:off x="528102" y="2600325"/>
            <a:ext cx="4929724" cy="28146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bg1"/>
              </a:buClr>
              <a:buFontTx/>
              <a:buBlip>
                <a:blip r:embed="rId3"/>
              </a:buBlip>
              <a:defRPr sz="1600" b="0" i="0" kern="1200" baseline="0">
                <a:solidFill>
                  <a:srgbClr val="3B2359"/>
                </a:solidFill>
                <a:latin typeface="+mn-lt"/>
                <a:ea typeface="+mn-ea"/>
                <a:cs typeface="+mn-cs"/>
              </a:defRPr>
            </a:lvl1pPr>
            <a:lvl2pPr marL="685800" indent="-228600" algn="l" defTabSz="914400" rtl="0" eaLnBrk="1" latinLnBrk="0" hangingPunct="1">
              <a:lnSpc>
                <a:spcPct val="90000"/>
              </a:lnSpc>
              <a:spcBef>
                <a:spcPts val="500"/>
              </a:spcBef>
              <a:buClr>
                <a:schemeClr val="bg1"/>
              </a:buClr>
              <a:buFontTx/>
              <a:buBlip>
                <a:blip r:embed="rId4"/>
              </a:buBlip>
              <a:defRPr sz="1400" b="0" i="0" kern="1200" baseline="0">
                <a:solidFill>
                  <a:srgbClr val="3B2359"/>
                </a:solidFill>
                <a:latin typeface="+mn-lt"/>
                <a:ea typeface="+mn-ea"/>
                <a:cs typeface="+mn-cs"/>
              </a:defRPr>
            </a:lvl2pPr>
            <a:lvl3pPr marL="1143000" indent="-228600" algn="l" defTabSz="914400" rtl="0" eaLnBrk="1" latinLnBrk="0" hangingPunct="1">
              <a:lnSpc>
                <a:spcPct val="90000"/>
              </a:lnSpc>
              <a:spcBef>
                <a:spcPts val="500"/>
              </a:spcBef>
              <a:buClr>
                <a:schemeClr val="bg1"/>
              </a:buClr>
              <a:buFontTx/>
              <a:buBlip>
                <a:blip r:embed="rId4"/>
              </a:buBlip>
              <a:defRPr sz="1400" b="0" i="0" kern="1200" baseline="0">
                <a:solidFill>
                  <a:srgbClr val="3B2359"/>
                </a:solidFill>
                <a:latin typeface="+mn-lt"/>
                <a:ea typeface="+mn-ea"/>
                <a:cs typeface="+mn-cs"/>
              </a:defRPr>
            </a:lvl3pPr>
            <a:lvl4pPr marL="1600200" indent="-228600" algn="l" defTabSz="914400" rtl="0" eaLnBrk="1" latinLnBrk="0" hangingPunct="1">
              <a:lnSpc>
                <a:spcPct val="90000"/>
              </a:lnSpc>
              <a:spcBef>
                <a:spcPts val="500"/>
              </a:spcBef>
              <a:buClr>
                <a:schemeClr val="bg1"/>
              </a:buClr>
              <a:buFontTx/>
              <a:buBlip>
                <a:blip r:embed="rId4"/>
              </a:buBlip>
              <a:defRPr sz="1400" b="0" i="0" kern="1200" baseline="0">
                <a:solidFill>
                  <a:srgbClr val="3B2359"/>
                </a:solidFill>
                <a:latin typeface="+mn-lt"/>
                <a:ea typeface="+mn-ea"/>
                <a:cs typeface="+mn-cs"/>
              </a:defRPr>
            </a:lvl4pPr>
            <a:lvl5pPr marL="2057400" indent="-228600" algn="l" defTabSz="914400" rtl="0" eaLnBrk="1" latinLnBrk="0" hangingPunct="1">
              <a:lnSpc>
                <a:spcPct val="90000"/>
              </a:lnSpc>
              <a:spcBef>
                <a:spcPts val="500"/>
              </a:spcBef>
              <a:buClr>
                <a:schemeClr val="bg1"/>
              </a:buClr>
              <a:buFontTx/>
              <a:buBlip>
                <a:blip r:embed="rId4"/>
              </a:buBlip>
              <a:defRPr sz="1400" b="0" i="0" kern="1200" baseline="0">
                <a:solidFill>
                  <a:srgbClr val="3B23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endParaRPr lang="en-GB" sz="18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6B06283-247A-E295-7446-E7DFE8A6CC78}"/>
              </a:ext>
            </a:extLst>
          </p:cNvPr>
          <p:cNvSpPr txBox="1"/>
          <p:nvPr/>
        </p:nvSpPr>
        <p:spPr>
          <a:xfrm>
            <a:off x="1202711" y="6357108"/>
            <a:ext cx="509286" cy="276999"/>
          </a:xfrm>
          <a:prstGeom prst="rect">
            <a:avLst/>
          </a:prstGeom>
          <a:noFill/>
        </p:spPr>
        <p:txBody>
          <a:bodyPr wrap="square" rtlCol="0">
            <a:spAutoFit/>
          </a:bodyPr>
          <a:lstStyle/>
          <a:p>
            <a:fld id="{1BF9E93C-9FEF-AC49-B065-BB62548A58A6}" type="slidenum">
              <a:rPr lang="en-US" sz="1200" b="1" smtClean="0">
                <a:solidFill>
                  <a:schemeClr val="bg1"/>
                </a:solidFill>
              </a:rPr>
              <a:t>10</a:t>
            </a:fld>
            <a:r>
              <a:rPr lang="en-US" sz="1200" dirty="0">
                <a:solidFill>
                  <a:schemeClr val="bg1"/>
                </a:solidFill>
              </a:rPr>
              <a:t> </a:t>
            </a:r>
          </a:p>
        </p:txBody>
      </p:sp>
      <p:sp>
        <p:nvSpPr>
          <p:cNvPr id="6" name="Content Placeholder 3">
            <a:extLst>
              <a:ext uri="{FF2B5EF4-FFF2-40B4-BE49-F238E27FC236}">
                <a16:creationId xmlns:a16="http://schemas.microsoft.com/office/drawing/2014/main" id="{50EBAC3D-6C1B-9E58-57AD-0BCFC3328333}"/>
              </a:ext>
            </a:extLst>
          </p:cNvPr>
          <p:cNvSpPr txBox="1">
            <a:spLocks/>
          </p:cNvSpPr>
          <p:nvPr/>
        </p:nvSpPr>
        <p:spPr>
          <a:xfrm>
            <a:off x="336060" y="2674548"/>
            <a:ext cx="2201542" cy="25663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bg1"/>
              </a:buClr>
              <a:buFontTx/>
              <a:buBlip>
                <a:blip r:embed="rId3"/>
              </a:buBlip>
              <a:defRPr sz="1600" b="0" i="0" kern="1200" baseline="0">
                <a:solidFill>
                  <a:srgbClr val="3B2359"/>
                </a:solidFill>
                <a:latin typeface="+mn-lt"/>
                <a:ea typeface="+mn-ea"/>
                <a:cs typeface="+mn-cs"/>
              </a:defRPr>
            </a:lvl1pPr>
            <a:lvl2pPr marL="685800" indent="-228600" algn="l" defTabSz="914400" rtl="0" eaLnBrk="1" latinLnBrk="0" hangingPunct="1">
              <a:lnSpc>
                <a:spcPct val="90000"/>
              </a:lnSpc>
              <a:spcBef>
                <a:spcPts val="500"/>
              </a:spcBef>
              <a:buClr>
                <a:schemeClr val="bg1"/>
              </a:buClr>
              <a:buFontTx/>
              <a:buBlip>
                <a:blip r:embed="rId4"/>
              </a:buBlip>
              <a:defRPr sz="1400" b="0" i="0" kern="1200" baseline="0">
                <a:solidFill>
                  <a:srgbClr val="3B2359"/>
                </a:solidFill>
                <a:latin typeface="+mn-lt"/>
                <a:ea typeface="+mn-ea"/>
                <a:cs typeface="+mn-cs"/>
              </a:defRPr>
            </a:lvl2pPr>
            <a:lvl3pPr marL="1143000" indent="-228600" algn="l" defTabSz="914400" rtl="0" eaLnBrk="1" latinLnBrk="0" hangingPunct="1">
              <a:lnSpc>
                <a:spcPct val="90000"/>
              </a:lnSpc>
              <a:spcBef>
                <a:spcPts val="500"/>
              </a:spcBef>
              <a:buClr>
                <a:schemeClr val="bg1"/>
              </a:buClr>
              <a:buFontTx/>
              <a:buBlip>
                <a:blip r:embed="rId4"/>
              </a:buBlip>
              <a:defRPr sz="1400" b="0" i="0" kern="1200" baseline="0">
                <a:solidFill>
                  <a:srgbClr val="3B2359"/>
                </a:solidFill>
                <a:latin typeface="+mn-lt"/>
                <a:ea typeface="+mn-ea"/>
                <a:cs typeface="+mn-cs"/>
              </a:defRPr>
            </a:lvl3pPr>
            <a:lvl4pPr marL="1600200" indent="-228600" algn="l" defTabSz="914400" rtl="0" eaLnBrk="1" latinLnBrk="0" hangingPunct="1">
              <a:lnSpc>
                <a:spcPct val="90000"/>
              </a:lnSpc>
              <a:spcBef>
                <a:spcPts val="500"/>
              </a:spcBef>
              <a:buClr>
                <a:schemeClr val="bg1"/>
              </a:buClr>
              <a:buFontTx/>
              <a:buBlip>
                <a:blip r:embed="rId4"/>
              </a:buBlip>
              <a:defRPr sz="1400" b="0" i="0" kern="1200" baseline="0">
                <a:solidFill>
                  <a:srgbClr val="3B2359"/>
                </a:solidFill>
                <a:latin typeface="+mn-lt"/>
                <a:ea typeface="+mn-ea"/>
                <a:cs typeface="+mn-cs"/>
              </a:defRPr>
            </a:lvl4pPr>
            <a:lvl5pPr marL="2057400" indent="-228600" algn="l" defTabSz="914400" rtl="0" eaLnBrk="1" latinLnBrk="0" hangingPunct="1">
              <a:lnSpc>
                <a:spcPct val="90000"/>
              </a:lnSpc>
              <a:spcBef>
                <a:spcPts val="500"/>
              </a:spcBef>
              <a:buClr>
                <a:schemeClr val="bg1"/>
              </a:buClr>
              <a:buFontTx/>
              <a:buBlip>
                <a:blip r:embed="rId4"/>
              </a:buBlip>
              <a:defRPr sz="1400" b="0" i="0" kern="1200" baseline="0">
                <a:solidFill>
                  <a:srgbClr val="3B23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GB" sz="1800" dirty="0">
                <a:latin typeface="Arial" panose="020B0604020202020204" pitchFamily="34" charset="0"/>
                <a:cs typeface="Arial" panose="020B0604020202020204" pitchFamily="34" charset="0"/>
              </a:rPr>
              <a:t>Girls’ football take-over (use worksheets provided).</a:t>
            </a:r>
          </a:p>
        </p:txBody>
      </p:sp>
      <p:sp>
        <p:nvSpPr>
          <p:cNvPr id="7" name="Content Placeholder 3">
            <a:extLst>
              <a:ext uri="{FF2B5EF4-FFF2-40B4-BE49-F238E27FC236}">
                <a16:creationId xmlns:a16="http://schemas.microsoft.com/office/drawing/2014/main" id="{AE0EF35D-9183-495B-B5C7-6F484DA1C70B}"/>
              </a:ext>
            </a:extLst>
          </p:cNvPr>
          <p:cNvSpPr txBox="1">
            <a:spLocks/>
          </p:cNvSpPr>
          <p:nvPr/>
        </p:nvSpPr>
        <p:spPr>
          <a:xfrm>
            <a:off x="2691457" y="2670633"/>
            <a:ext cx="2217496" cy="25741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bg1"/>
              </a:buClr>
              <a:buFontTx/>
              <a:buBlip>
                <a:blip r:embed="rId3"/>
              </a:buBlip>
              <a:defRPr sz="1600" b="0" i="0" kern="1200" baseline="0">
                <a:solidFill>
                  <a:srgbClr val="3B2359"/>
                </a:solidFill>
                <a:latin typeface="+mn-lt"/>
                <a:ea typeface="+mn-ea"/>
                <a:cs typeface="+mn-cs"/>
              </a:defRPr>
            </a:lvl1pPr>
            <a:lvl2pPr marL="685800" indent="-228600" algn="l" defTabSz="914400" rtl="0" eaLnBrk="1" latinLnBrk="0" hangingPunct="1">
              <a:lnSpc>
                <a:spcPct val="90000"/>
              </a:lnSpc>
              <a:spcBef>
                <a:spcPts val="500"/>
              </a:spcBef>
              <a:buClr>
                <a:schemeClr val="bg1"/>
              </a:buClr>
              <a:buFontTx/>
              <a:buBlip>
                <a:blip r:embed="rId4"/>
              </a:buBlip>
              <a:defRPr sz="1400" b="0" i="0" kern="1200" baseline="0">
                <a:solidFill>
                  <a:srgbClr val="3B2359"/>
                </a:solidFill>
                <a:latin typeface="+mn-lt"/>
                <a:ea typeface="+mn-ea"/>
                <a:cs typeface="+mn-cs"/>
              </a:defRPr>
            </a:lvl2pPr>
            <a:lvl3pPr marL="1143000" indent="-228600" algn="l" defTabSz="914400" rtl="0" eaLnBrk="1" latinLnBrk="0" hangingPunct="1">
              <a:lnSpc>
                <a:spcPct val="90000"/>
              </a:lnSpc>
              <a:spcBef>
                <a:spcPts val="500"/>
              </a:spcBef>
              <a:buClr>
                <a:schemeClr val="bg1"/>
              </a:buClr>
              <a:buFontTx/>
              <a:buBlip>
                <a:blip r:embed="rId4"/>
              </a:buBlip>
              <a:defRPr sz="1400" b="0" i="0" kern="1200" baseline="0">
                <a:solidFill>
                  <a:srgbClr val="3B2359"/>
                </a:solidFill>
                <a:latin typeface="+mn-lt"/>
                <a:ea typeface="+mn-ea"/>
                <a:cs typeface="+mn-cs"/>
              </a:defRPr>
            </a:lvl3pPr>
            <a:lvl4pPr marL="1600200" indent="-228600" algn="l" defTabSz="914400" rtl="0" eaLnBrk="1" latinLnBrk="0" hangingPunct="1">
              <a:lnSpc>
                <a:spcPct val="90000"/>
              </a:lnSpc>
              <a:spcBef>
                <a:spcPts val="500"/>
              </a:spcBef>
              <a:buClr>
                <a:schemeClr val="bg1"/>
              </a:buClr>
              <a:buFontTx/>
              <a:buBlip>
                <a:blip r:embed="rId4"/>
              </a:buBlip>
              <a:defRPr sz="1400" b="0" i="0" kern="1200" baseline="0">
                <a:solidFill>
                  <a:srgbClr val="3B2359"/>
                </a:solidFill>
                <a:latin typeface="+mn-lt"/>
                <a:ea typeface="+mn-ea"/>
                <a:cs typeface="+mn-cs"/>
              </a:defRPr>
            </a:lvl4pPr>
            <a:lvl5pPr marL="2057400" indent="-228600" algn="l" defTabSz="914400" rtl="0" eaLnBrk="1" latinLnBrk="0" hangingPunct="1">
              <a:lnSpc>
                <a:spcPct val="90000"/>
              </a:lnSpc>
              <a:spcBef>
                <a:spcPts val="500"/>
              </a:spcBef>
              <a:buClr>
                <a:schemeClr val="bg1"/>
              </a:buClr>
              <a:buFontTx/>
              <a:buBlip>
                <a:blip r:embed="rId4"/>
              </a:buBlip>
              <a:defRPr sz="1400" b="0" i="0" kern="1200" baseline="0">
                <a:solidFill>
                  <a:srgbClr val="3B23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GB" sz="1800" dirty="0">
                <a:latin typeface="Arial" panose="020B0604020202020204" pitchFamily="34" charset="0"/>
                <a:cs typeface="Arial" panose="020B0604020202020204" pitchFamily="34" charset="0"/>
              </a:rPr>
              <a:t>Create a Fan zone (use Fan zone guide).</a:t>
            </a:r>
          </a:p>
          <a:p>
            <a:pPr>
              <a:lnSpc>
                <a:spcPct val="110000"/>
              </a:lnSpc>
            </a:pPr>
            <a:r>
              <a:rPr lang="en-GB" sz="1800" dirty="0">
                <a:latin typeface="Arial" panose="020B0604020202020204" pitchFamily="34" charset="0"/>
                <a:cs typeface="Arial" panose="020B0604020202020204" pitchFamily="34" charset="0"/>
              </a:rPr>
              <a:t>Adopt a country challenge (use worksheet provided).</a:t>
            </a:r>
          </a:p>
        </p:txBody>
      </p:sp>
      <p:pic>
        <p:nvPicPr>
          <p:cNvPr id="2" name="Picture 1">
            <a:extLst>
              <a:ext uri="{FF2B5EF4-FFF2-40B4-BE49-F238E27FC236}">
                <a16:creationId xmlns:a16="http://schemas.microsoft.com/office/drawing/2014/main" id="{59987317-8164-5D4E-E806-BAF3EF853D13}"/>
              </a:ext>
            </a:extLst>
          </p:cNvPr>
          <p:cNvPicPr>
            <a:picLocks noChangeAspect="1"/>
          </p:cNvPicPr>
          <p:nvPr/>
        </p:nvPicPr>
        <p:blipFill>
          <a:blip r:embed="rId5"/>
          <a:stretch>
            <a:fillRect/>
          </a:stretch>
        </p:blipFill>
        <p:spPr>
          <a:xfrm>
            <a:off x="920101" y="1716523"/>
            <a:ext cx="1049414" cy="285026"/>
          </a:xfrm>
          <a:prstGeom prst="rect">
            <a:avLst/>
          </a:prstGeom>
        </p:spPr>
      </p:pic>
      <p:pic>
        <p:nvPicPr>
          <p:cNvPr id="3" name="Picture 2">
            <a:extLst>
              <a:ext uri="{FF2B5EF4-FFF2-40B4-BE49-F238E27FC236}">
                <a16:creationId xmlns:a16="http://schemas.microsoft.com/office/drawing/2014/main" id="{770A6772-5A5F-0CB2-E9D9-753C38A553ED}"/>
              </a:ext>
            </a:extLst>
          </p:cNvPr>
          <p:cNvPicPr>
            <a:picLocks noChangeAspect="1"/>
          </p:cNvPicPr>
          <p:nvPr/>
        </p:nvPicPr>
        <p:blipFill>
          <a:blip r:embed="rId6"/>
          <a:stretch>
            <a:fillRect/>
          </a:stretch>
        </p:blipFill>
        <p:spPr>
          <a:xfrm>
            <a:off x="3261447" y="1716523"/>
            <a:ext cx="1053358" cy="285026"/>
          </a:xfrm>
          <a:prstGeom prst="rect">
            <a:avLst/>
          </a:prstGeom>
        </p:spPr>
      </p:pic>
      <p:pic>
        <p:nvPicPr>
          <p:cNvPr id="4" name="Picture 3">
            <a:extLst>
              <a:ext uri="{FF2B5EF4-FFF2-40B4-BE49-F238E27FC236}">
                <a16:creationId xmlns:a16="http://schemas.microsoft.com/office/drawing/2014/main" id="{458DDB71-4794-32D8-ADEB-C844842F12E8}"/>
              </a:ext>
            </a:extLst>
          </p:cNvPr>
          <p:cNvPicPr>
            <a:picLocks noChangeAspect="1"/>
          </p:cNvPicPr>
          <p:nvPr/>
        </p:nvPicPr>
        <p:blipFill>
          <a:blip r:embed="rId7"/>
          <a:stretch>
            <a:fillRect/>
          </a:stretch>
        </p:blipFill>
        <p:spPr>
          <a:xfrm>
            <a:off x="5604765" y="1716523"/>
            <a:ext cx="1053358" cy="285026"/>
          </a:xfrm>
          <a:prstGeom prst="rect">
            <a:avLst/>
          </a:prstGeom>
        </p:spPr>
      </p:pic>
      <p:pic>
        <p:nvPicPr>
          <p:cNvPr id="5" name="Picture 4">
            <a:extLst>
              <a:ext uri="{FF2B5EF4-FFF2-40B4-BE49-F238E27FC236}">
                <a16:creationId xmlns:a16="http://schemas.microsoft.com/office/drawing/2014/main" id="{EC326018-FF8A-9519-A513-657C9C368E3D}"/>
              </a:ext>
            </a:extLst>
          </p:cNvPr>
          <p:cNvPicPr>
            <a:picLocks noChangeAspect="1"/>
          </p:cNvPicPr>
          <p:nvPr/>
        </p:nvPicPr>
        <p:blipFill>
          <a:blip r:embed="rId8"/>
          <a:stretch>
            <a:fillRect/>
          </a:stretch>
        </p:blipFill>
        <p:spPr>
          <a:xfrm>
            <a:off x="7938789" y="1716523"/>
            <a:ext cx="1071946" cy="285026"/>
          </a:xfrm>
          <a:prstGeom prst="rect">
            <a:avLst/>
          </a:prstGeom>
        </p:spPr>
      </p:pic>
      <p:pic>
        <p:nvPicPr>
          <p:cNvPr id="11" name="Picture 10">
            <a:extLst>
              <a:ext uri="{FF2B5EF4-FFF2-40B4-BE49-F238E27FC236}">
                <a16:creationId xmlns:a16="http://schemas.microsoft.com/office/drawing/2014/main" id="{800C489A-C486-0E28-AC60-12362FA399B9}"/>
              </a:ext>
            </a:extLst>
          </p:cNvPr>
          <p:cNvPicPr>
            <a:picLocks noChangeAspect="1"/>
          </p:cNvPicPr>
          <p:nvPr/>
        </p:nvPicPr>
        <p:blipFill>
          <a:blip r:embed="rId9"/>
          <a:stretch>
            <a:fillRect/>
          </a:stretch>
        </p:blipFill>
        <p:spPr>
          <a:xfrm>
            <a:off x="10288303" y="1716523"/>
            <a:ext cx="1059554" cy="285026"/>
          </a:xfrm>
          <a:prstGeom prst="rect">
            <a:avLst/>
          </a:prstGeom>
        </p:spPr>
      </p:pic>
      <p:sp>
        <p:nvSpPr>
          <p:cNvPr id="13" name="Content Placeholder 3">
            <a:extLst>
              <a:ext uri="{FF2B5EF4-FFF2-40B4-BE49-F238E27FC236}">
                <a16:creationId xmlns:a16="http://schemas.microsoft.com/office/drawing/2014/main" id="{9503CF4C-FB4A-834F-4D3B-8BFCACA18C5D}"/>
              </a:ext>
            </a:extLst>
          </p:cNvPr>
          <p:cNvSpPr txBox="1">
            <a:spLocks/>
          </p:cNvSpPr>
          <p:nvPr/>
        </p:nvSpPr>
        <p:spPr>
          <a:xfrm>
            <a:off x="4999331" y="2670633"/>
            <a:ext cx="2217496" cy="25741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bg1"/>
              </a:buClr>
              <a:buFontTx/>
              <a:buBlip>
                <a:blip r:embed="rId3"/>
              </a:buBlip>
              <a:defRPr sz="1600" b="0" i="0" kern="1200" baseline="0">
                <a:solidFill>
                  <a:srgbClr val="3B2359"/>
                </a:solidFill>
                <a:latin typeface="+mn-lt"/>
                <a:ea typeface="+mn-ea"/>
                <a:cs typeface="+mn-cs"/>
              </a:defRPr>
            </a:lvl1pPr>
            <a:lvl2pPr marL="685800" indent="-228600" algn="l" defTabSz="914400" rtl="0" eaLnBrk="1" latinLnBrk="0" hangingPunct="1">
              <a:lnSpc>
                <a:spcPct val="90000"/>
              </a:lnSpc>
              <a:spcBef>
                <a:spcPts val="500"/>
              </a:spcBef>
              <a:buClr>
                <a:schemeClr val="bg1"/>
              </a:buClr>
              <a:buFontTx/>
              <a:buBlip>
                <a:blip r:embed="rId4"/>
              </a:buBlip>
              <a:defRPr sz="1400" b="0" i="0" kern="1200" baseline="0">
                <a:solidFill>
                  <a:srgbClr val="3B2359"/>
                </a:solidFill>
                <a:latin typeface="+mn-lt"/>
                <a:ea typeface="+mn-ea"/>
                <a:cs typeface="+mn-cs"/>
              </a:defRPr>
            </a:lvl2pPr>
            <a:lvl3pPr marL="1143000" indent="-228600" algn="l" defTabSz="914400" rtl="0" eaLnBrk="1" latinLnBrk="0" hangingPunct="1">
              <a:lnSpc>
                <a:spcPct val="90000"/>
              </a:lnSpc>
              <a:spcBef>
                <a:spcPts val="500"/>
              </a:spcBef>
              <a:buClr>
                <a:schemeClr val="bg1"/>
              </a:buClr>
              <a:buFontTx/>
              <a:buBlip>
                <a:blip r:embed="rId4"/>
              </a:buBlip>
              <a:defRPr sz="1400" b="0" i="0" kern="1200" baseline="0">
                <a:solidFill>
                  <a:srgbClr val="3B2359"/>
                </a:solidFill>
                <a:latin typeface="+mn-lt"/>
                <a:ea typeface="+mn-ea"/>
                <a:cs typeface="+mn-cs"/>
              </a:defRPr>
            </a:lvl3pPr>
            <a:lvl4pPr marL="1600200" indent="-228600" algn="l" defTabSz="914400" rtl="0" eaLnBrk="1" latinLnBrk="0" hangingPunct="1">
              <a:lnSpc>
                <a:spcPct val="90000"/>
              </a:lnSpc>
              <a:spcBef>
                <a:spcPts val="500"/>
              </a:spcBef>
              <a:buClr>
                <a:schemeClr val="bg1"/>
              </a:buClr>
              <a:buFontTx/>
              <a:buBlip>
                <a:blip r:embed="rId4"/>
              </a:buBlip>
              <a:defRPr sz="1400" b="0" i="0" kern="1200" baseline="0">
                <a:solidFill>
                  <a:srgbClr val="3B2359"/>
                </a:solidFill>
                <a:latin typeface="+mn-lt"/>
                <a:ea typeface="+mn-ea"/>
                <a:cs typeface="+mn-cs"/>
              </a:defRPr>
            </a:lvl4pPr>
            <a:lvl5pPr marL="2057400" indent="-228600" algn="l" defTabSz="914400" rtl="0" eaLnBrk="1" latinLnBrk="0" hangingPunct="1">
              <a:lnSpc>
                <a:spcPct val="90000"/>
              </a:lnSpc>
              <a:spcBef>
                <a:spcPts val="500"/>
              </a:spcBef>
              <a:buClr>
                <a:schemeClr val="bg1"/>
              </a:buClr>
              <a:buFontTx/>
              <a:buBlip>
                <a:blip r:embed="rId4"/>
              </a:buBlip>
              <a:defRPr sz="1400" b="0" i="0" kern="1200" baseline="0">
                <a:solidFill>
                  <a:srgbClr val="3B23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GB" sz="1800" dirty="0">
                <a:latin typeface="Arial" panose="020B0604020202020204" pitchFamily="34" charset="0"/>
                <a:cs typeface="Arial" panose="020B0604020202020204" pitchFamily="34" charset="0"/>
              </a:rPr>
              <a:t>Explore the history of women’s football and create an exhibition (use Heritage resources).</a:t>
            </a:r>
          </a:p>
        </p:txBody>
      </p:sp>
      <p:sp>
        <p:nvSpPr>
          <p:cNvPr id="14" name="Content Placeholder 3">
            <a:extLst>
              <a:ext uri="{FF2B5EF4-FFF2-40B4-BE49-F238E27FC236}">
                <a16:creationId xmlns:a16="http://schemas.microsoft.com/office/drawing/2014/main" id="{051870BA-D121-7D0F-B2F4-BBC3CF2EAF65}"/>
              </a:ext>
            </a:extLst>
          </p:cNvPr>
          <p:cNvSpPr txBox="1">
            <a:spLocks/>
          </p:cNvSpPr>
          <p:nvPr/>
        </p:nvSpPr>
        <p:spPr>
          <a:xfrm>
            <a:off x="7342649" y="2670632"/>
            <a:ext cx="2217496" cy="23451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bg1"/>
              </a:buClr>
              <a:buFontTx/>
              <a:buBlip>
                <a:blip r:embed="rId3"/>
              </a:buBlip>
              <a:defRPr sz="1600" b="0" i="0" kern="1200" baseline="0">
                <a:solidFill>
                  <a:srgbClr val="3B2359"/>
                </a:solidFill>
                <a:latin typeface="+mn-lt"/>
                <a:ea typeface="+mn-ea"/>
                <a:cs typeface="+mn-cs"/>
              </a:defRPr>
            </a:lvl1pPr>
            <a:lvl2pPr marL="685800" indent="-228600" algn="l" defTabSz="914400" rtl="0" eaLnBrk="1" latinLnBrk="0" hangingPunct="1">
              <a:lnSpc>
                <a:spcPct val="90000"/>
              </a:lnSpc>
              <a:spcBef>
                <a:spcPts val="500"/>
              </a:spcBef>
              <a:buClr>
                <a:schemeClr val="bg1"/>
              </a:buClr>
              <a:buFontTx/>
              <a:buBlip>
                <a:blip r:embed="rId4"/>
              </a:buBlip>
              <a:defRPr sz="1400" b="0" i="0" kern="1200" baseline="0">
                <a:solidFill>
                  <a:srgbClr val="3B2359"/>
                </a:solidFill>
                <a:latin typeface="+mn-lt"/>
                <a:ea typeface="+mn-ea"/>
                <a:cs typeface="+mn-cs"/>
              </a:defRPr>
            </a:lvl2pPr>
            <a:lvl3pPr marL="1143000" indent="-228600" algn="l" defTabSz="914400" rtl="0" eaLnBrk="1" latinLnBrk="0" hangingPunct="1">
              <a:lnSpc>
                <a:spcPct val="90000"/>
              </a:lnSpc>
              <a:spcBef>
                <a:spcPts val="500"/>
              </a:spcBef>
              <a:buClr>
                <a:schemeClr val="bg1"/>
              </a:buClr>
              <a:buFontTx/>
              <a:buBlip>
                <a:blip r:embed="rId4"/>
              </a:buBlip>
              <a:defRPr sz="1400" b="0" i="0" kern="1200" baseline="0">
                <a:solidFill>
                  <a:srgbClr val="3B2359"/>
                </a:solidFill>
                <a:latin typeface="+mn-lt"/>
                <a:ea typeface="+mn-ea"/>
                <a:cs typeface="+mn-cs"/>
              </a:defRPr>
            </a:lvl3pPr>
            <a:lvl4pPr marL="1600200" indent="-228600" algn="l" defTabSz="914400" rtl="0" eaLnBrk="1" latinLnBrk="0" hangingPunct="1">
              <a:lnSpc>
                <a:spcPct val="90000"/>
              </a:lnSpc>
              <a:spcBef>
                <a:spcPts val="500"/>
              </a:spcBef>
              <a:buClr>
                <a:schemeClr val="bg1"/>
              </a:buClr>
              <a:buFontTx/>
              <a:buBlip>
                <a:blip r:embed="rId4"/>
              </a:buBlip>
              <a:defRPr sz="1400" b="0" i="0" kern="1200" baseline="0">
                <a:solidFill>
                  <a:srgbClr val="3B2359"/>
                </a:solidFill>
                <a:latin typeface="+mn-lt"/>
                <a:ea typeface="+mn-ea"/>
                <a:cs typeface="+mn-cs"/>
              </a:defRPr>
            </a:lvl4pPr>
            <a:lvl5pPr marL="2057400" indent="-228600" algn="l" defTabSz="914400" rtl="0" eaLnBrk="1" latinLnBrk="0" hangingPunct="1">
              <a:lnSpc>
                <a:spcPct val="90000"/>
              </a:lnSpc>
              <a:spcBef>
                <a:spcPts val="500"/>
              </a:spcBef>
              <a:buClr>
                <a:schemeClr val="bg1"/>
              </a:buClr>
              <a:buFontTx/>
              <a:buBlip>
                <a:blip r:embed="rId4"/>
              </a:buBlip>
              <a:defRPr sz="1400" b="0" i="0" kern="1200" baseline="0">
                <a:solidFill>
                  <a:srgbClr val="3B23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GB" sz="1800" dirty="0">
                <a:latin typeface="Arial" panose="020B0604020202020204" pitchFamily="34" charset="0"/>
                <a:cs typeface="Arial" panose="020B0604020202020204" pitchFamily="34" charset="0"/>
              </a:rPr>
              <a:t>Reading challenge (use National Literacy Trust resources).</a:t>
            </a:r>
          </a:p>
        </p:txBody>
      </p:sp>
      <p:sp>
        <p:nvSpPr>
          <p:cNvPr id="15" name="Content Placeholder 3">
            <a:extLst>
              <a:ext uri="{FF2B5EF4-FFF2-40B4-BE49-F238E27FC236}">
                <a16:creationId xmlns:a16="http://schemas.microsoft.com/office/drawing/2014/main" id="{8F36F4C4-93BC-8C3A-F937-3BD0BDFB0A32}"/>
              </a:ext>
            </a:extLst>
          </p:cNvPr>
          <p:cNvSpPr txBox="1">
            <a:spLocks/>
          </p:cNvSpPr>
          <p:nvPr/>
        </p:nvSpPr>
        <p:spPr>
          <a:xfrm>
            <a:off x="9709332" y="2670632"/>
            <a:ext cx="2217496" cy="23451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bg1"/>
              </a:buClr>
              <a:buFontTx/>
              <a:buBlip>
                <a:blip r:embed="rId3"/>
              </a:buBlip>
              <a:defRPr sz="1600" b="0" i="0" kern="1200" baseline="0">
                <a:solidFill>
                  <a:srgbClr val="3B2359"/>
                </a:solidFill>
                <a:latin typeface="+mn-lt"/>
                <a:ea typeface="+mn-ea"/>
                <a:cs typeface="+mn-cs"/>
              </a:defRPr>
            </a:lvl1pPr>
            <a:lvl2pPr marL="685800" indent="-228600" algn="l" defTabSz="914400" rtl="0" eaLnBrk="1" latinLnBrk="0" hangingPunct="1">
              <a:lnSpc>
                <a:spcPct val="90000"/>
              </a:lnSpc>
              <a:spcBef>
                <a:spcPts val="500"/>
              </a:spcBef>
              <a:buClr>
                <a:schemeClr val="bg1"/>
              </a:buClr>
              <a:buFontTx/>
              <a:buBlip>
                <a:blip r:embed="rId4"/>
              </a:buBlip>
              <a:defRPr sz="1400" b="0" i="0" kern="1200" baseline="0">
                <a:solidFill>
                  <a:srgbClr val="3B2359"/>
                </a:solidFill>
                <a:latin typeface="+mn-lt"/>
                <a:ea typeface="+mn-ea"/>
                <a:cs typeface="+mn-cs"/>
              </a:defRPr>
            </a:lvl2pPr>
            <a:lvl3pPr marL="1143000" indent="-228600" algn="l" defTabSz="914400" rtl="0" eaLnBrk="1" latinLnBrk="0" hangingPunct="1">
              <a:lnSpc>
                <a:spcPct val="90000"/>
              </a:lnSpc>
              <a:spcBef>
                <a:spcPts val="500"/>
              </a:spcBef>
              <a:buClr>
                <a:schemeClr val="bg1"/>
              </a:buClr>
              <a:buFontTx/>
              <a:buBlip>
                <a:blip r:embed="rId4"/>
              </a:buBlip>
              <a:defRPr sz="1400" b="0" i="0" kern="1200" baseline="0">
                <a:solidFill>
                  <a:srgbClr val="3B2359"/>
                </a:solidFill>
                <a:latin typeface="+mn-lt"/>
                <a:ea typeface="+mn-ea"/>
                <a:cs typeface="+mn-cs"/>
              </a:defRPr>
            </a:lvl3pPr>
            <a:lvl4pPr marL="1600200" indent="-228600" algn="l" defTabSz="914400" rtl="0" eaLnBrk="1" latinLnBrk="0" hangingPunct="1">
              <a:lnSpc>
                <a:spcPct val="90000"/>
              </a:lnSpc>
              <a:spcBef>
                <a:spcPts val="500"/>
              </a:spcBef>
              <a:buClr>
                <a:schemeClr val="bg1"/>
              </a:buClr>
              <a:buFontTx/>
              <a:buBlip>
                <a:blip r:embed="rId4"/>
              </a:buBlip>
              <a:defRPr sz="1400" b="0" i="0" kern="1200" baseline="0">
                <a:solidFill>
                  <a:srgbClr val="3B2359"/>
                </a:solidFill>
                <a:latin typeface="+mn-lt"/>
                <a:ea typeface="+mn-ea"/>
                <a:cs typeface="+mn-cs"/>
              </a:defRPr>
            </a:lvl4pPr>
            <a:lvl5pPr marL="2057400" indent="-228600" algn="l" defTabSz="914400" rtl="0" eaLnBrk="1" latinLnBrk="0" hangingPunct="1">
              <a:lnSpc>
                <a:spcPct val="90000"/>
              </a:lnSpc>
              <a:spcBef>
                <a:spcPts val="500"/>
              </a:spcBef>
              <a:buClr>
                <a:schemeClr val="bg1"/>
              </a:buClr>
              <a:buFontTx/>
              <a:buBlip>
                <a:blip r:embed="rId4"/>
              </a:buBlip>
              <a:defRPr sz="1400" b="0" i="0" kern="1200" baseline="0">
                <a:solidFill>
                  <a:srgbClr val="3B23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GB" sz="1800" dirty="0">
                <a:latin typeface="Arial" panose="020B0604020202020204" pitchFamily="34" charset="0"/>
                <a:cs typeface="Arial" panose="020B0604020202020204" pitchFamily="34" charset="0"/>
              </a:rPr>
              <a:t>Run a football festival (use Football festival guide).</a:t>
            </a:r>
          </a:p>
        </p:txBody>
      </p:sp>
      <p:pic>
        <p:nvPicPr>
          <p:cNvPr id="16" name="Picture 15">
            <a:extLst>
              <a:ext uri="{FF2B5EF4-FFF2-40B4-BE49-F238E27FC236}">
                <a16:creationId xmlns:a16="http://schemas.microsoft.com/office/drawing/2014/main" id="{926DDAAC-081B-C22F-AC3C-536BDF8E7C71}"/>
              </a:ext>
            </a:extLst>
          </p:cNvPr>
          <p:cNvPicPr>
            <a:picLocks noChangeAspect="1"/>
          </p:cNvPicPr>
          <p:nvPr/>
        </p:nvPicPr>
        <p:blipFill>
          <a:blip r:embed="rId10"/>
          <a:stretch>
            <a:fillRect/>
          </a:stretch>
        </p:blipFill>
        <p:spPr>
          <a:xfrm rot="4043737">
            <a:off x="7462832" y="4702927"/>
            <a:ext cx="720826" cy="1744608"/>
          </a:xfrm>
          <a:prstGeom prst="rect">
            <a:avLst/>
          </a:prstGeom>
        </p:spPr>
      </p:pic>
      <p:pic>
        <p:nvPicPr>
          <p:cNvPr id="27" name="Picture 26">
            <a:extLst>
              <a:ext uri="{FF2B5EF4-FFF2-40B4-BE49-F238E27FC236}">
                <a16:creationId xmlns:a16="http://schemas.microsoft.com/office/drawing/2014/main" id="{462E3316-704A-3656-00B8-17B4FC76D9AB}"/>
              </a:ext>
            </a:extLst>
          </p:cNvPr>
          <p:cNvPicPr>
            <a:picLocks noChangeAspect="1"/>
          </p:cNvPicPr>
          <p:nvPr/>
        </p:nvPicPr>
        <p:blipFill>
          <a:blip r:embed="rId11"/>
          <a:stretch>
            <a:fillRect/>
          </a:stretch>
        </p:blipFill>
        <p:spPr>
          <a:xfrm rot="19308649">
            <a:off x="3457401" y="5540634"/>
            <a:ext cx="1278246" cy="1055196"/>
          </a:xfrm>
          <a:prstGeom prst="rect">
            <a:avLst/>
          </a:prstGeom>
        </p:spPr>
      </p:pic>
      <p:pic>
        <p:nvPicPr>
          <p:cNvPr id="28" name="Picture 27">
            <a:extLst>
              <a:ext uri="{FF2B5EF4-FFF2-40B4-BE49-F238E27FC236}">
                <a16:creationId xmlns:a16="http://schemas.microsoft.com/office/drawing/2014/main" id="{A23CB184-C997-4429-7DAC-88907887045F}"/>
              </a:ext>
            </a:extLst>
          </p:cNvPr>
          <p:cNvPicPr>
            <a:picLocks noChangeAspect="1"/>
          </p:cNvPicPr>
          <p:nvPr/>
        </p:nvPicPr>
        <p:blipFill>
          <a:blip r:embed="rId12"/>
          <a:stretch>
            <a:fillRect/>
          </a:stretch>
        </p:blipFill>
        <p:spPr>
          <a:xfrm>
            <a:off x="2337977" y="5349572"/>
            <a:ext cx="1047750" cy="812800"/>
          </a:xfrm>
          <a:prstGeom prst="rect">
            <a:avLst/>
          </a:prstGeom>
        </p:spPr>
      </p:pic>
      <p:sp>
        <p:nvSpPr>
          <p:cNvPr id="31" name="Text Placeholder 30">
            <a:extLst>
              <a:ext uri="{FF2B5EF4-FFF2-40B4-BE49-F238E27FC236}">
                <a16:creationId xmlns:a16="http://schemas.microsoft.com/office/drawing/2014/main" id="{91C5FF19-F454-0E15-D921-62DCBBAEA4A7}"/>
              </a:ext>
            </a:extLst>
          </p:cNvPr>
          <p:cNvSpPr>
            <a:spLocks noGrp="1"/>
          </p:cNvSpPr>
          <p:nvPr>
            <p:ph type="body" idx="1"/>
          </p:nvPr>
        </p:nvSpPr>
        <p:spPr>
          <a:xfrm>
            <a:off x="336060" y="617509"/>
            <a:ext cx="9759897" cy="736776"/>
          </a:xfrm>
        </p:spPr>
        <p:txBody>
          <a:bodyPr>
            <a:normAutofit/>
          </a:bodyPr>
          <a:lstStyle/>
          <a:p>
            <a:pPr>
              <a:lnSpc>
                <a:spcPct val="100000"/>
              </a:lnSpc>
            </a:pPr>
            <a:r>
              <a:rPr lang="en-US" dirty="0"/>
              <a:t>Schools Week overview</a:t>
            </a:r>
          </a:p>
          <a:p>
            <a:pPr>
              <a:lnSpc>
                <a:spcPct val="100000"/>
              </a:lnSpc>
            </a:pPr>
            <a:endParaRPr lang="en-US" dirty="0"/>
          </a:p>
        </p:txBody>
      </p:sp>
    </p:spTree>
    <p:extLst>
      <p:ext uri="{BB962C8B-B14F-4D97-AF65-F5344CB8AC3E}">
        <p14:creationId xmlns:p14="http://schemas.microsoft.com/office/powerpoint/2010/main" val="22329704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group of women playing football&#10;&#10;Description automatically generated with medium confidence">
            <a:extLst>
              <a:ext uri="{FF2B5EF4-FFF2-40B4-BE49-F238E27FC236}">
                <a16:creationId xmlns:a16="http://schemas.microsoft.com/office/drawing/2014/main" id="{BA8A2477-5368-F0F3-3761-A7BE663E7DDA}"/>
              </a:ext>
            </a:extLst>
          </p:cNvPr>
          <p:cNvPicPr>
            <a:picLocks noGrp="1" noChangeAspect="1"/>
          </p:cNvPicPr>
          <p:nvPr>
            <p:ph type="pic" sz="quarter" idx="16"/>
          </p:nvPr>
        </p:nvPicPr>
        <p:blipFill rotWithShape="1">
          <a:blip r:embed="rId3" cstate="screen">
            <a:extLst>
              <a:ext uri="{28A0092B-C50C-407E-A947-70E740481C1C}">
                <a14:useLocalDpi xmlns:a14="http://schemas.microsoft.com/office/drawing/2010/main"/>
              </a:ext>
            </a:extLst>
          </a:blip>
          <a:srcRect/>
          <a:stretch/>
        </p:blipFill>
        <p:spPr>
          <a:xfrm>
            <a:off x="0" y="0"/>
            <a:ext cx="6245332" cy="6858000"/>
          </a:xfrm>
        </p:spPr>
      </p:pic>
      <p:sp>
        <p:nvSpPr>
          <p:cNvPr id="4" name="Content Placeholder 3">
            <a:extLst>
              <a:ext uri="{FF2B5EF4-FFF2-40B4-BE49-F238E27FC236}">
                <a16:creationId xmlns:a16="http://schemas.microsoft.com/office/drawing/2014/main" id="{FE792F7B-02E9-9145-B2FB-D7E9F9065BED}"/>
              </a:ext>
            </a:extLst>
          </p:cNvPr>
          <p:cNvSpPr>
            <a:spLocks noGrp="1"/>
          </p:cNvSpPr>
          <p:nvPr>
            <p:ph sz="quarter" idx="4"/>
          </p:nvPr>
        </p:nvSpPr>
        <p:spPr>
          <a:xfrm>
            <a:off x="6820524" y="2032199"/>
            <a:ext cx="4774368" cy="2073991"/>
          </a:xfrm>
        </p:spPr>
        <p:txBody>
          <a:bodyPr>
            <a:normAutofit/>
          </a:bodyPr>
          <a:lstStyle/>
          <a:p>
            <a:pPr>
              <a:lnSpc>
                <a:spcPct val="100000"/>
              </a:lnSpc>
            </a:pPr>
            <a:r>
              <a:rPr lang="en-GB" sz="1800" dirty="0">
                <a:latin typeface="Arial" panose="020B0604020202020204" pitchFamily="34" charset="0"/>
                <a:cs typeface="Arial" panose="020B0604020202020204" pitchFamily="34" charset="0"/>
              </a:rPr>
              <a:t>Let’s join together as a class, school and country to welcome the finest teams and fans from across Europe to England.</a:t>
            </a:r>
          </a:p>
          <a:p>
            <a:pPr>
              <a:lnSpc>
                <a:spcPct val="100000"/>
              </a:lnSpc>
            </a:pPr>
            <a:r>
              <a:rPr lang="en-GB" sz="1800" dirty="0">
                <a:latin typeface="Arial" panose="020B0604020202020204" pitchFamily="34" charset="0"/>
                <a:cs typeface="Arial" panose="020B0604020202020204" pitchFamily="34" charset="0"/>
              </a:rPr>
              <a:t>Schools Week will run from 11-15th July. </a:t>
            </a:r>
          </a:p>
          <a:p>
            <a:pPr>
              <a:lnSpc>
                <a:spcPct val="100000"/>
              </a:lnSpc>
            </a:pPr>
            <a:r>
              <a:rPr lang="en-US" sz="1800" dirty="0">
                <a:latin typeface="Arial" panose="020B0604020202020204" pitchFamily="34" charset="0"/>
                <a:cs typeface="Arial" panose="020B0604020202020204" pitchFamily="34" charset="0"/>
              </a:rPr>
              <a:t>Share your Schools Week activity using </a:t>
            </a:r>
            <a:r>
              <a:rPr lang="en-US" sz="1800" b="1" dirty="0">
                <a:latin typeface="Arial" panose="020B0604020202020204" pitchFamily="34" charset="0"/>
                <a:cs typeface="Arial" panose="020B0604020202020204" pitchFamily="34" charset="0"/>
              </a:rPr>
              <a:t>#WEURO2022.</a:t>
            </a:r>
            <a:endParaRPr lang="en-GB" sz="1800" dirty="0">
              <a:latin typeface="Arial" panose="020B0604020202020204" pitchFamily="34" charset="0"/>
              <a:cs typeface="Arial" panose="020B0604020202020204" pitchFamily="34" charset="0"/>
            </a:endParaRPr>
          </a:p>
        </p:txBody>
      </p:sp>
      <p:sp>
        <p:nvSpPr>
          <p:cNvPr id="2" name="Text Placeholder 1">
            <a:extLst>
              <a:ext uri="{FF2B5EF4-FFF2-40B4-BE49-F238E27FC236}">
                <a16:creationId xmlns:a16="http://schemas.microsoft.com/office/drawing/2014/main" id="{C12CCA10-4BFE-BA47-90F1-5B3CC0707EB5}"/>
              </a:ext>
            </a:extLst>
          </p:cNvPr>
          <p:cNvSpPr>
            <a:spLocks noGrp="1"/>
          </p:cNvSpPr>
          <p:nvPr>
            <p:ph type="body" idx="1"/>
          </p:nvPr>
        </p:nvSpPr>
        <p:spPr>
          <a:xfrm>
            <a:off x="6820525" y="612364"/>
            <a:ext cx="3811081" cy="823912"/>
          </a:xfrm>
        </p:spPr>
        <p:txBody>
          <a:bodyPr>
            <a:noAutofit/>
          </a:bodyPr>
          <a:lstStyle/>
          <a:p>
            <a:pPr>
              <a:lnSpc>
                <a:spcPct val="100000"/>
              </a:lnSpc>
            </a:pPr>
            <a:r>
              <a:rPr lang="en-GB" dirty="0"/>
              <a:t>How can you get involved?</a:t>
            </a:r>
            <a:endParaRPr lang="en-US" dirty="0"/>
          </a:p>
        </p:txBody>
      </p:sp>
      <p:sp>
        <p:nvSpPr>
          <p:cNvPr id="7" name="TextBox 6">
            <a:extLst>
              <a:ext uri="{FF2B5EF4-FFF2-40B4-BE49-F238E27FC236}">
                <a16:creationId xmlns:a16="http://schemas.microsoft.com/office/drawing/2014/main" id="{49A7CD61-93DB-3E47-AF61-7DA173657B4B}"/>
              </a:ext>
            </a:extLst>
          </p:cNvPr>
          <p:cNvSpPr txBox="1"/>
          <p:nvPr/>
        </p:nvSpPr>
        <p:spPr>
          <a:xfrm>
            <a:off x="1202711" y="6357108"/>
            <a:ext cx="509286" cy="276999"/>
          </a:xfrm>
          <a:prstGeom prst="rect">
            <a:avLst/>
          </a:prstGeom>
          <a:noFill/>
        </p:spPr>
        <p:txBody>
          <a:bodyPr wrap="square" rtlCol="0">
            <a:spAutoFit/>
          </a:bodyPr>
          <a:lstStyle/>
          <a:p>
            <a:fld id="{1BF9E93C-9FEF-AC49-B065-BB62548A58A6}" type="slidenum">
              <a:rPr lang="en-US" sz="1200" b="1" smtClean="0">
                <a:solidFill>
                  <a:schemeClr val="bg1"/>
                </a:solidFill>
              </a:rPr>
              <a:t>11</a:t>
            </a:fld>
            <a:r>
              <a:rPr lang="en-US" sz="1200" dirty="0">
                <a:solidFill>
                  <a:schemeClr val="bg1"/>
                </a:solidFill>
              </a:rPr>
              <a:t> </a:t>
            </a:r>
          </a:p>
        </p:txBody>
      </p:sp>
      <p:pic>
        <p:nvPicPr>
          <p:cNvPr id="11" name="Picture 10">
            <a:extLst>
              <a:ext uri="{FF2B5EF4-FFF2-40B4-BE49-F238E27FC236}">
                <a16:creationId xmlns:a16="http://schemas.microsoft.com/office/drawing/2014/main" id="{9970FE57-C007-7685-D5ED-FB9CB0C471B9}"/>
              </a:ext>
            </a:extLst>
          </p:cNvPr>
          <p:cNvPicPr>
            <a:picLocks noChangeAspect="1"/>
          </p:cNvPicPr>
          <p:nvPr/>
        </p:nvPicPr>
        <p:blipFill>
          <a:blip r:embed="rId4"/>
          <a:stretch>
            <a:fillRect/>
          </a:stretch>
        </p:blipFill>
        <p:spPr>
          <a:xfrm rot="15104821">
            <a:off x="9499044" y="4984471"/>
            <a:ext cx="533400" cy="736600"/>
          </a:xfrm>
          <a:prstGeom prst="rect">
            <a:avLst/>
          </a:prstGeom>
        </p:spPr>
      </p:pic>
      <p:pic>
        <p:nvPicPr>
          <p:cNvPr id="3" name="Picture 2">
            <a:extLst>
              <a:ext uri="{FF2B5EF4-FFF2-40B4-BE49-F238E27FC236}">
                <a16:creationId xmlns:a16="http://schemas.microsoft.com/office/drawing/2014/main" id="{4BECF157-B2EE-52F0-3A73-140395A81AC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46313" y="4614688"/>
            <a:ext cx="2889031" cy="385204"/>
          </a:xfrm>
          <a:prstGeom prst="rect">
            <a:avLst/>
          </a:prstGeom>
        </p:spPr>
      </p:pic>
      <p:pic>
        <p:nvPicPr>
          <p:cNvPr id="15" name="Picture 14">
            <a:extLst>
              <a:ext uri="{FF2B5EF4-FFF2-40B4-BE49-F238E27FC236}">
                <a16:creationId xmlns:a16="http://schemas.microsoft.com/office/drawing/2014/main" id="{757A5356-96EE-678F-A8D3-9C428CB1C373}"/>
              </a:ext>
            </a:extLst>
          </p:cNvPr>
          <p:cNvPicPr>
            <a:picLocks noChangeAspect="1"/>
          </p:cNvPicPr>
          <p:nvPr/>
        </p:nvPicPr>
        <p:blipFill>
          <a:blip r:embed="rId6"/>
          <a:stretch>
            <a:fillRect/>
          </a:stretch>
        </p:blipFill>
        <p:spPr>
          <a:xfrm rot="1919568">
            <a:off x="9894718" y="4057190"/>
            <a:ext cx="1689100" cy="2286000"/>
          </a:xfrm>
          <a:prstGeom prst="rect">
            <a:avLst/>
          </a:prstGeom>
        </p:spPr>
      </p:pic>
    </p:spTree>
    <p:extLst>
      <p:ext uri="{BB962C8B-B14F-4D97-AF65-F5344CB8AC3E}">
        <p14:creationId xmlns:p14="http://schemas.microsoft.com/office/powerpoint/2010/main" val="6532936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ction Button: Custom 1">
            <a:hlinkClick r:id="rId3" highlightClick="1"/>
            <a:extLst>
              <a:ext uri="{FF2B5EF4-FFF2-40B4-BE49-F238E27FC236}">
                <a16:creationId xmlns:a16="http://schemas.microsoft.com/office/drawing/2014/main" id="{4715A304-CC0B-9585-6CAC-96EEC4CADEE2}"/>
              </a:ext>
            </a:extLst>
          </p:cNvPr>
          <p:cNvSpPr/>
          <p:nvPr/>
        </p:nvSpPr>
        <p:spPr>
          <a:xfrm>
            <a:off x="675861" y="4969565"/>
            <a:ext cx="4840356" cy="427383"/>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48912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C28B858-46F6-2A2C-9CAD-B17FD58A9953}"/>
              </a:ext>
            </a:extLst>
          </p:cNvPr>
          <p:cNvSpPr>
            <a:spLocks noGrp="1"/>
          </p:cNvSpPr>
          <p:nvPr>
            <p:ph type="body" sz="half" idx="2"/>
          </p:nvPr>
        </p:nvSpPr>
        <p:spPr>
          <a:xfrm>
            <a:off x="760114" y="1244758"/>
            <a:ext cx="3864995" cy="3285013"/>
          </a:xfrm>
        </p:spPr>
        <p:txBody>
          <a:bodyPr>
            <a:noAutofit/>
          </a:bodyPr>
          <a:lstStyle/>
          <a:p>
            <a:pPr>
              <a:lnSpc>
                <a:spcPct val="100000"/>
              </a:lnSpc>
              <a:spcBef>
                <a:spcPts val="600"/>
              </a:spcBef>
            </a:pPr>
            <a:r>
              <a:rPr lang="en-US" b="1" dirty="0">
                <a:latin typeface="Arial" panose="020B0604020202020204" pitchFamily="34" charset="0"/>
                <a:cs typeface="Arial" panose="020B0604020202020204" pitchFamily="34" charset="0"/>
              </a:rPr>
              <a:t>Overview</a:t>
            </a:r>
          </a:p>
          <a:p>
            <a:pPr>
              <a:lnSpc>
                <a:spcPct val="100000"/>
              </a:lnSpc>
              <a:spcBef>
                <a:spcPts val="600"/>
              </a:spcBef>
            </a:pPr>
            <a:r>
              <a:rPr lang="en-US" dirty="0">
                <a:latin typeface="Arial" panose="020B0604020202020204" pitchFamily="34" charset="0"/>
                <a:cs typeface="Arial" panose="020B0604020202020204" pitchFamily="34" charset="0"/>
              </a:rPr>
              <a:t>The UEFA Women’s EURO 2022 Schools </a:t>
            </a:r>
            <a:r>
              <a:rPr lang="en-US" dirty="0" err="1">
                <a:latin typeface="Arial" panose="020B0604020202020204" pitchFamily="34" charset="0"/>
                <a:cs typeface="Arial" panose="020B0604020202020204" pitchFamily="34" charset="0"/>
              </a:rPr>
              <a:t>Programme</a:t>
            </a:r>
            <a:r>
              <a:rPr lang="en-US" dirty="0">
                <a:latin typeface="Arial" panose="020B0604020202020204" pitchFamily="34" charset="0"/>
                <a:cs typeface="Arial" panose="020B0604020202020204" pitchFamily="34" charset="0"/>
              </a:rPr>
              <a:t> is designed to inspire and excite pupils in the run-up to the tournament. UEFA Women’s EURO 2022 will release school resources for pupils aged 7 to 14, across three main themes: Learn, Play, Support. A range of resources have already been released and you can access the resources here: </a:t>
            </a:r>
            <a:r>
              <a:rPr lang="en-US" dirty="0">
                <a:latin typeface="Arial" panose="020B0604020202020204" pitchFamily="34" charset="0"/>
                <a:cs typeface="Arial" panose="020B0604020202020204" pitchFamily="34" charset="0"/>
                <a:hlinkClick r:id="rId3"/>
              </a:rPr>
              <a:t>WEURO2022Schools.com</a:t>
            </a:r>
            <a:endParaRPr lang="en-US" dirty="0">
              <a:latin typeface="Arial" panose="020B0604020202020204" pitchFamily="34" charset="0"/>
              <a:cs typeface="Arial" panose="020B0604020202020204" pitchFamily="34" charset="0"/>
            </a:endParaRPr>
          </a:p>
          <a:p>
            <a:pPr>
              <a:spcBef>
                <a:spcPts val="600"/>
              </a:spcBef>
            </a:pP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Age group             </a:t>
            </a:r>
          </a:p>
          <a:p>
            <a:pPr>
              <a:spcBef>
                <a:spcPts val="600"/>
              </a:spcBef>
            </a:pPr>
            <a:r>
              <a:rPr lang="en-US" dirty="0">
                <a:latin typeface="Arial" panose="020B0604020202020204" pitchFamily="34" charset="0"/>
                <a:cs typeface="Arial" panose="020B0604020202020204" pitchFamily="34" charset="0"/>
              </a:rPr>
              <a:t>7-14 years      </a:t>
            </a:r>
          </a:p>
          <a:p>
            <a:pPr>
              <a:lnSpc>
                <a:spcPct val="100000"/>
              </a:lnSpc>
              <a:spcBef>
                <a:spcPts val="600"/>
              </a:spcBef>
            </a:pPr>
            <a:endParaRPr lang="en-US"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BBDBBDE8-B54A-D2EE-37E7-B14A96E2090B}"/>
              </a:ext>
            </a:extLst>
          </p:cNvPr>
          <p:cNvSpPr/>
          <p:nvPr/>
        </p:nvSpPr>
        <p:spPr>
          <a:xfrm>
            <a:off x="5141559" y="1244758"/>
            <a:ext cx="6746693" cy="4985980"/>
          </a:xfrm>
          <a:prstGeom prst="rect">
            <a:avLst/>
          </a:prstGeom>
        </p:spPr>
        <p:txBody>
          <a:bodyPr wrap="square">
            <a:spAutoFit/>
          </a:bodyPr>
          <a:lstStyle/>
          <a:p>
            <a:pPr>
              <a:spcBef>
                <a:spcPts val="600"/>
              </a:spcBef>
            </a:pPr>
            <a:r>
              <a:rPr lang="en-US" sz="1600" b="1" dirty="0">
                <a:latin typeface="Arial" panose="020B0604020202020204" pitchFamily="34" charset="0"/>
                <a:cs typeface="Arial" panose="020B0604020202020204" pitchFamily="34" charset="0"/>
              </a:rPr>
              <a:t>Schools Week</a:t>
            </a:r>
          </a:p>
          <a:p>
            <a:pPr marL="285750" indent="-285750">
              <a:spcBef>
                <a:spcPts val="600"/>
              </a:spcBef>
              <a:buFont typeface="Arial" panose="020B0604020202020204" pitchFamily="34" charset="0"/>
              <a:buChar char="•"/>
            </a:pPr>
            <a:r>
              <a:rPr lang="en-US" sz="1600" dirty="0">
                <a:latin typeface="Arial" panose="020B0604020202020204" pitchFamily="34" charset="0"/>
                <a:cs typeface="Arial" panose="020B0604020202020204" pitchFamily="34" charset="0"/>
              </a:rPr>
              <a:t>UEFA Women’s EURO 2022 Schools Week will run from the 11-15th July. During Schools Week, teachers can use a variety of the resources to build excitement and to bring young people together to celebrate the players, teams and countries of the tournament. </a:t>
            </a:r>
          </a:p>
          <a:p>
            <a:pPr marL="285750" indent="-285750">
              <a:spcBef>
                <a:spcPts val="600"/>
              </a:spcBef>
              <a:buFont typeface="Arial" panose="020B0604020202020204" pitchFamily="34" charset="0"/>
              <a:buChar char="•"/>
            </a:pPr>
            <a:r>
              <a:rPr lang="en-US" sz="1600" dirty="0">
                <a:latin typeface="Arial" panose="020B0604020202020204" pitchFamily="34" charset="0"/>
                <a:cs typeface="Arial" panose="020B0604020202020204" pitchFamily="34" charset="0"/>
              </a:rPr>
              <a:t>We propose an optional format for your Schools Week in this PowerPoint. This PowerPoint is designed to be used flexibly; you can choose as many or as few ideas as you like.</a:t>
            </a:r>
          </a:p>
          <a:p>
            <a:pPr marL="285750" indent="-285750">
              <a:spcBef>
                <a:spcPts val="600"/>
              </a:spcBef>
              <a:buFont typeface="Arial" panose="020B0604020202020204" pitchFamily="34" charset="0"/>
              <a:buChar char="•"/>
            </a:pPr>
            <a:r>
              <a:rPr lang="en-US" sz="1600" dirty="0">
                <a:latin typeface="Arial" panose="020B0604020202020204" pitchFamily="34" charset="0"/>
                <a:cs typeface="Arial" panose="020B0604020202020204" pitchFamily="34" charset="0"/>
              </a:rPr>
              <a:t>In the run-up to Schools Week, use this PowerPoint to introduce the week and explain what’s to come. This presentation can be used as an assembly or as an in-class introduction to Schools Week.</a:t>
            </a:r>
          </a:p>
          <a:p>
            <a:pPr marL="285750" indent="-285750">
              <a:spcBef>
                <a:spcPts val="600"/>
              </a:spcBef>
              <a:buFont typeface="Arial" panose="020B0604020202020204" pitchFamily="34" charset="0"/>
              <a:buChar char="•"/>
            </a:pPr>
            <a:r>
              <a:rPr lang="en-US" sz="1600" dirty="0">
                <a:latin typeface="Arial" panose="020B0604020202020204" pitchFamily="34" charset="0"/>
                <a:cs typeface="Arial" panose="020B0604020202020204" pitchFamily="34" charset="0"/>
              </a:rPr>
              <a:t>All schools across the country will be getting involved with Schools Week. Share your Schools Week activity using </a:t>
            </a:r>
            <a:r>
              <a:rPr lang="en-US" sz="1600" b="1" dirty="0">
                <a:latin typeface="Arial" panose="020B0604020202020204" pitchFamily="34" charset="0"/>
                <a:cs typeface="Arial" panose="020B0604020202020204" pitchFamily="34" charset="0"/>
              </a:rPr>
              <a:t>#WEURO2022.</a:t>
            </a:r>
          </a:p>
          <a:p>
            <a:pPr>
              <a:spcBef>
                <a:spcPts val="600"/>
              </a:spcBef>
            </a:pPr>
            <a:br>
              <a:rPr lang="en-US" sz="1600" b="1" dirty="0">
                <a:latin typeface="Arial" panose="020B0604020202020204" pitchFamily="34" charset="0"/>
                <a:cs typeface="Arial" panose="020B0604020202020204" pitchFamily="34" charset="0"/>
              </a:rPr>
            </a:br>
            <a:r>
              <a:rPr lang="en-US" sz="1600" b="1" dirty="0">
                <a:latin typeface="Arial" panose="020B0604020202020204" pitchFamily="34" charset="0"/>
                <a:cs typeface="Arial" panose="020B0604020202020204" pitchFamily="34" charset="0"/>
              </a:rPr>
              <a:t>Resources and preparation</a:t>
            </a:r>
          </a:p>
          <a:p>
            <a:pPr>
              <a:spcBef>
                <a:spcPts val="600"/>
              </a:spcBef>
            </a:pPr>
            <a:r>
              <a:rPr lang="en-US" sz="1600" dirty="0">
                <a:latin typeface="Arial" panose="020B0604020202020204" pitchFamily="34" charset="0"/>
                <a:cs typeface="Arial" panose="020B0604020202020204" pitchFamily="34" charset="0"/>
              </a:rPr>
              <a:t>If following the optional format proposed for your Schools Week, each slide will explain any resources needed. You can also use the optional Schools Week timetable to help plan your week.</a:t>
            </a:r>
          </a:p>
        </p:txBody>
      </p:sp>
      <p:sp>
        <p:nvSpPr>
          <p:cNvPr id="8" name="Rectangle 7">
            <a:extLst>
              <a:ext uri="{FF2B5EF4-FFF2-40B4-BE49-F238E27FC236}">
                <a16:creationId xmlns:a16="http://schemas.microsoft.com/office/drawing/2014/main" id="{15BB2993-CA64-18BD-B0C9-946535A5269C}"/>
              </a:ext>
            </a:extLst>
          </p:cNvPr>
          <p:cNvSpPr/>
          <p:nvPr/>
        </p:nvSpPr>
        <p:spPr>
          <a:xfrm>
            <a:off x="5932839" y="149994"/>
            <a:ext cx="6096000" cy="923330"/>
          </a:xfrm>
          <a:prstGeom prst="rect">
            <a:avLst/>
          </a:prstGeom>
        </p:spPr>
        <p:txBody>
          <a:bodyPr>
            <a:spAutoFit/>
          </a:bodyPr>
          <a:lstStyle/>
          <a:p>
            <a:pPr algn="r"/>
            <a:r>
              <a:rPr lang="en-GB" b="1" dirty="0">
                <a:solidFill>
                  <a:srgbClr val="3B2359"/>
                </a:solidFill>
                <a:latin typeface="Arial" panose="020B0604020202020204" pitchFamily="34" charset="0"/>
              </a:rPr>
              <a:t>TEACHERS’ NOTES</a:t>
            </a:r>
            <a:endParaRPr lang="en-GB" dirty="0">
              <a:solidFill>
                <a:srgbClr val="3B2359"/>
              </a:solidFill>
            </a:endParaRPr>
          </a:p>
          <a:p>
            <a:br>
              <a:rPr lang="en-GB" dirty="0"/>
            </a:br>
            <a:endParaRPr lang="en-US" dirty="0"/>
          </a:p>
        </p:txBody>
      </p:sp>
      <p:sp>
        <p:nvSpPr>
          <p:cNvPr id="7" name="Text Placeholder 1">
            <a:extLst>
              <a:ext uri="{FF2B5EF4-FFF2-40B4-BE49-F238E27FC236}">
                <a16:creationId xmlns:a16="http://schemas.microsoft.com/office/drawing/2014/main" id="{1A53EF0B-49B2-1DDB-1DC0-7F1BAA0DB400}"/>
              </a:ext>
            </a:extLst>
          </p:cNvPr>
          <p:cNvSpPr>
            <a:spLocks noGrp="1"/>
          </p:cNvSpPr>
          <p:nvPr>
            <p:ph type="body" idx="1"/>
          </p:nvPr>
        </p:nvSpPr>
        <p:spPr>
          <a:xfrm>
            <a:off x="2540450" y="-8113"/>
            <a:ext cx="5648207" cy="619772"/>
          </a:xfrm>
        </p:spPr>
        <p:txBody>
          <a:bodyPr>
            <a:normAutofit/>
          </a:bodyPr>
          <a:lstStyle/>
          <a:p>
            <a:pPr algn="l">
              <a:lnSpc>
                <a:spcPct val="100000"/>
              </a:lnSpc>
            </a:pPr>
            <a:r>
              <a:rPr lang="en-GB" sz="2700" dirty="0"/>
              <a:t>Teacher overview</a:t>
            </a:r>
          </a:p>
        </p:txBody>
      </p:sp>
    </p:spTree>
    <p:extLst>
      <p:ext uri="{BB962C8B-B14F-4D97-AF65-F5344CB8AC3E}">
        <p14:creationId xmlns:p14="http://schemas.microsoft.com/office/powerpoint/2010/main" val="18948432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BDFB18B8-F7D6-6740-824C-269C7144C96E}"/>
              </a:ext>
            </a:extLst>
          </p:cNvPr>
          <p:cNvSpPr txBox="1">
            <a:spLocks/>
          </p:cNvSpPr>
          <p:nvPr/>
        </p:nvSpPr>
        <p:spPr>
          <a:xfrm>
            <a:off x="6095999" y="2315010"/>
            <a:ext cx="4774368" cy="36845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bg1"/>
              </a:buClr>
              <a:buFontTx/>
              <a:buBlip>
                <a:blip r:embed="rId3"/>
              </a:buBlip>
              <a:defRPr sz="1600" b="0" i="0" kern="1200" baseline="0">
                <a:solidFill>
                  <a:srgbClr val="3B2359"/>
                </a:solidFill>
                <a:latin typeface="PF BeauSans Pro Light" panose="02000503040000020004" pitchFamily="2" charset="0"/>
                <a:ea typeface="+mn-ea"/>
                <a:cs typeface="+mn-cs"/>
              </a:defRPr>
            </a:lvl1pPr>
            <a:lvl2pPr marL="685800" indent="-228600" algn="l" defTabSz="914400" rtl="0" eaLnBrk="1" latinLnBrk="0" hangingPunct="1">
              <a:lnSpc>
                <a:spcPct val="90000"/>
              </a:lnSpc>
              <a:spcBef>
                <a:spcPts val="500"/>
              </a:spcBef>
              <a:buClr>
                <a:schemeClr val="bg1"/>
              </a:buClr>
              <a:buFontTx/>
              <a:buBlip>
                <a:blip r:embed="rId4"/>
              </a:buBlip>
              <a:defRPr sz="1400" b="0" i="0" kern="1200" baseline="0">
                <a:solidFill>
                  <a:srgbClr val="3B2359"/>
                </a:solidFill>
                <a:latin typeface="PF BeauSans Pro Light" panose="02000503040000020004" pitchFamily="2" charset="0"/>
                <a:ea typeface="+mn-ea"/>
                <a:cs typeface="+mn-cs"/>
              </a:defRPr>
            </a:lvl2pPr>
            <a:lvl3pPr marL="1143000" indent="-228600" algn="l" defTabSz="914400" rtl="0" eaLnBrk="1" latinLnBrk="0" hangingPunct="1">
              <a:lnSpc>
                <a:spcPct val="90000"/>
              </a:lnSpc>
              <a:spcBef>
                <a:spcPts val="500"/>
              </a:spcBef>
              <a:buClr>
                <a:schemeClr val="bg1"/>
              </a:buClr>
              <a:buFontTx/>
              <a:buBlip>
                <a:blip r:embed="rId4"/>
              </a:buBlip>
              <a:defRPr sz="1400" b="0" i="0" kern="1200" baseline="0">
                <a:solidFill>
                  <a:srgbClr val="3B2359"/>
                </a:solidFill>
                <a:latin typeface="+mn-lt"/>
                <a:ea typeface="+mn-ea"/>
                <a:cs typeface="+mn-cs"/>
              </a:defRPr>
            </a:lvl3pPr>
            <a:lvl4pPr marL="1600200" indent="-228600" algn="l" defTabSz="914400" rtl="0" eaLnBrk="1" latinLnBrk="0" hangingPunct="1">
              <a:lnSpc>
                <a:spcPct val="90000"/>
              </a:lnSpc>
              <a:spcBef>
                <a:spcPts val="500"/>
              </a:spcBef>
              <a:buClr>
                <a:schemeClr val="bg1"/>
              </a:buClr>
              <a:buFontTx/>
              <a:buBlip>
                <a:blip r:embed="rId4"/>
              </a:buBlip>
              <a:defRPr sz="1400" b="0" i="0" kern="1200" baseline="0">
                <a:solidFill>
                  <a:srgbClr val="3B2359"/>
                </a:solidFill>
                <a:latin typeface="+mn-lt"/>
                <a:ea typeface="+mn-ea"/>
                <a:cs typeface="+mn-cs"/>
              </a:defRPr>
            </a:lvl4pPr>
            <a:lvl5pPr marL="2057400" indent="-228600" algn="l" defTabSz="914400" rtl="0" eaLnBrk="1" latinLnBrk="0" hangingPunct="1">
              <a:lnSpc>
                <a:spcPct val="90000"/>
              </a:lnSpc>
              <a:spcBef>
                <a:spcPts val="500"/>
              </a:spcBef>
              <a:buClr>
                <a:schemeClr val="bg1"/>
              </a:buClr>
              <a:buFontTx/>
              <a:buBlip>
                <a:blip r:embed="rId4"/>
              </a:buBlip>
              <a:defRPr sz="1400" b="0" i="0" kern="1200" baseline="0">
                <a:solidFill>
                  <a:srgbClr val="3B23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endParaRPr lang="en-US" dirty="0">
              <a:latin typeface="Arial" panose="020B0604020202020204" pitchFamily="34" charset="0"/>
              <a:cs typeface="Arial" panose="020B0604020202020204" pitchFamily="34" charset="0"/>
            </a:endParaRPr>
          </a:p>
        </p:txBody>
      </p:sp>
      <p:sp>
        <p:nvSpPr>
          <p:cNvPr id="9" name="Text Placeholder 1">
            <a:extLst>
              <a:ext uri="{FF2B5EF4-FFF2-40B4-BE49-F238E27FC236}">
                <a16:creationId xmlns:a16="http://schemas.microsoft.com/office/drawing/2014/main" id="{AFA25BBF-58A1-234A-8C19-FE09259E9031}"/>
              </a:ext>
            </a:extLst>
          </p:cNvPr>
          <p:cNvSpPr txBox="1">
            <a:spLocks/>
          </p:cNvSpPr>
          <p:nvPr/>
        </p:nvSpPr>
        <p:spPr>
          <a:xfrm>
            <a:off x="6096000" y="703804"/>
            <a:ext cx="4774368" cy="823912"/>
          </a:xfrm>
          <a:prstGeom prst="rect">
            <a:avLst/>
          </a:prstGeom>
        </p:spPr>
        <p:txBody>
          <a:bodyPr>
            <a:noAutofit/>
          </a:bodyPr>
          <a:lstStyle>
            <a:lvl1pPr marL="228600" indent="-228600" algn="l" defTabSz="914400" rtl="0" eaLnBrk="1" latinLnBrk="0" hangingPunct="1">
              <a:lnSpc>
                <a:spcPct val="90000"/>
              </a:lnSpc>
              <a:spcBef>
                <a:spcPts val="1000"/>
              </a:spcBef>
              <a:buClr>
                <a:schemeClr val="bg1"/>
              </a:buClr>
              <a:buFontTx/>
              <a:buBlip>
                <a:blip r:embed="rId3"/>
              </a:buBlip>
              <a:defRPr sz="1600" b="0" i="0" kern="1200" baseline="0">
                <a:solidFill>
                  <a:srgbClr val="3B2359"/>
                </a:solidFill>
                <a:latin typeface="+mn-lt"/>
                <a:ea typeface="+mn-ea"/>
                <a:cs typeface="+mn-cs"/>
              </a:defRPr>
            </a:lvl1pPr>
            <a:lvl2pPr marL="685800" indent="-228600" algn="l" defTabSz="914400" rtl="0" eaLnBrk="1" latinLnBrk="0" hangingPunct="1">
              <a:lnSpc>
                <a:spcPct val="90000"/>
              </a:lnSpc>
              <a:spcBef>
                <a:spcPts val="500"/>
              </a:spcBef>
              <a:buClr>
                <a:schemeClr val="bg1"/>
              </a:buClr>
              <a:buFontTx/>
              <a:buBlip>
                <a:blip r:embed="rId4"/>
              </a:buBlip>
              <a:defRPr sz="1400" b="0" i="0" kern="1200" baseline="0">
                <a:solidFill>
                  <a:srgbClr val="3B2359"/>
                </a:solidFill>
                <a:latin typeface="+mn-lt"/>
                <a:ea typeface="+mn-ea"/>
                <a:cs typeface="+mn-cs"/>
              </a:defRPr>
            </a:lvl2pPr>
            <a:lvl3pPr marL="1143000" indent="-228600" algn="l" defTabSz="914400" rtl="0" eaLnBrk="1" latinLnBrk="0" hangingPunct="1">
              <a:lnSpc>
                <a:spcPct val="90000"/>
              </a:lnSpc>
              <a:spcBef>
                <a:spcPts val="500"/>
              </a:spcBef>
              <a:buClr>
                <a:schemeClr val="bg1"/>
              </a:buClr>
              <a:buFontTx/>
              <a:buBlip>
                <a:blip r:embed="rId4"/>
              </a:buBlip>
              <a:defRPr sz="1400" b="0" i="0" kern="1200" baseline="0">
                <a:solidFill>
                  <a:srgbClr val="3B2359"/>
                </a:solidFill>
                <a:latin typeface="+mn-lt"/>
                <a:ea typeface="+mn-ea"/>
                <a:cs typeface="+mn-cs"/>
              </a:defRPr>
            </a:lvl3pPr>
            <a:lvl4pPr marL="1600200" indent="-228600" algn="l" defTabSz="914400" rtl="0" eaLnBrk="1" latinLnBrk="0" hangingPunct="1">
              <a:lnSpc>
                <a:spcPct val="90000"/>
              </a:lnSpc>
              <a:spcBef>
                <a:spcPts val="500"/>
              </a:spcBef>
              <a:buClr>
                <a:schemeClr val="bg1"/>
              </a:buClr>
              <a:buFontTx/>
              <a:buBlip>
                <a:blip r:embed="rId4"/>
              </a:buBlip>
              <a:defRPr sz="1400" b="0" i="0" kern="1200" baseline="0">
                <a:solidFill>
                  <a:srgbClr val="3B2359"/>
                </a:solidFill>
                <a:latin typeface="+mn-lt"/>
                <a:ea typeface="+mn-ea"/>
                <a:cs typeface="+mn-cs"/>
              </a:defRPr>
            </a:lvl4pPr>
            <a:lvl5pPr marL="2057400" indent="-228600" algn="l" defTabSz="914400" rtl="0" eaLnBrk="1" latinLnBrk="0" hangingPunct="1">
              <a:lnSpc>
                <a:spcPct val="90000"/>
              </a:lnSpc>
              <a:spcBef>
                <a:spcPts val="500"/>
              </a:spcBef>
              <a:buClr>
                <a:schemeClr val="bg1"/>
              </a:buClr>
              <a:buFontTx/>
              <a:buBlip>
                <a:blip r:embed="rId4"/>
              </a:buBlip>
              <a:defRPr sz="1400" b="0" i="0" kern="1200" baseline="0">
                <a:solidFill>
                  <a:srgbClr val="3B23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endParaRPr lang="en-US" sz="36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5E202630-EF84-7A46-B949-FBB8D363C083}"/>
              </a:ext>
            </a:extLst>
          </p:cNvPr>
          <p:cNvSpPr txBox="1"/>
          <p:nvPr/>
        </p:nvSpPr>
        <p:spPr>
          <a:xfrm>
            <a:off x="1202711" y="6357108"/>
            <a:ext cx="509286" cy="276999"/>
          </a:xfrm>
          <a:prstGeom prst="rect">
            <a:avLst/>
          </a:prstGeom>
          <a:noFill/>
        </p:spPr>
        <p:txBody>
          <a:bodyPr wrap="square" rtlCol="0">
            <a:spAutoFit/>
          </a:bodyPr>
          <a:lstStyle/>
          <a:p>
            <a:fld id="{1BF9E93C-9FEF-AC49-B065-BB62548A58A6}" type="slidenum">
              <a:rPr lang="en-US" sz="1200" b="1" smtClean="0">
                <a:solidFill>
                  <a:schemeClr val="bg1"/>
                </a:solidFill>
              </a:rPr>
              <a:t>3</a:t>
            </a:fld>
            <a:r>
              <a:rPr lang="en-US" sz="1200" dirty="0">
                <a:solidFill>
                  <a:schemeClr val="bg1"/>
                </a:solidFill>
              </a:rPr>
              <a:t> </a:t>
            </a:r>
          </a:p>
        </p:txBody>
      </p:sp>
      <p:pic>
        <p:nvPicPr>
          <p:cNvPr id="6" name="Picture Placeholder 5" descr="A group of women in sports uniforms embracing on a field&#10;&#10;Description automatically generated with low confidence">
            <a:extLst>
              <a:ext uri="{FF2B5EF4-FFF2-40B4-BE49-F238E27FC236}">
                <a16:creationId xmlns:a16="http://schemas.microsoft.com/office/drawing/2014/main" id="{3C6E8F69-1E8F-9872-E403-492BAA9C1642}"/>
              </a:ext>
            </a:extLst>
          </p:cNvPr>
          <p:cNvPicPr>
            <a:picLocks noGrp="1" noChangeAspect="1"/>
          </p:cNvPicPr>
          <p:nvPr>
            <p:ph type="pic" sz="quarter" idx="11"/>
          </p:nvPr>
        </p:nvPicPr>
        <p:blipFill rotWithShape="1">
          <a:blip r:embed="rId5" cstate="screen">
            <a:extLst>
              <a:ext uri="{28A0092B-C50C-407E-A947-70E740481C1C}">
                <a14:useLocalDpi xmlns:a14="http://schemas.microsoft.com/office/drawing/2010/main"/>
              </a:ext>
            </a:extLst>
          </a:blip>
          <a:srcRect/>
          <a:stretch/>
        </p:blipFill>
        <p:spPr>
          <a:xfrm>
            <a:off x="6377669" y="1"/>
            <a:ext cx="5814027" cy="6138167"/>
          </a:xfrm>
        </p:spPr>
      </p:pic>
      <p:sp>
        <p:nvSpPr>
          <p:cNvPr id="7" name="Text Placeholder 6">
            <a:extLst>
              <a:ext uri="{FF2B5EF4-FFF2-40B4-BE49-F238E27FC236}">
                <a16:creationId xmlns:a16="http://schemas.microsoft.com/office/drawing/2014/main" id="{EF9EDD78-7E22-037E-FAF3-535E2A6FD3C9}"/>
              </a:ext>
            </a:extLst>
          </p:cNvPr>
          <p:cNvSpPr>
            <a:spLocks noGrp="1"/>
          </p:cNvSpPr>
          <p:nvPr>
            <p:ph type="body" idx="1"/>
          </p:nvPr>
        </p:nvSpPr>
        <p:spPr>
          <a:xfrm>
            <a:off x="528406" y="617509"/>
            <a:ext cx="5285926" cy="1476522"/>
          </a:xfrm>
        </p:spPr>
        <p:txBody>
          <a:bodyPr>
            <a:noAutofit/>
          </a:bodyPr>
          <a:lstStyle/>
          <a:p>
            <a:pPr>
              <a:lnSpc>
                <a:spcPct val="100000"/>
              </a:lnSpc>
            </a:pPr>
            <a:r>
              <a:rPr lang="en-US" dirty="0"/>
              <a:t>What is UEFA Women’s EURO?</a:t>
            </a:r>
          </a:p>
          <a:p>
            <a:pPr>
              <a:lnSpc>
                <a:spcPct val="100000"/>
              </a:lnSpc>
            </a:pPr>
            <a:endParaRPr lang="en-US" dirty="0"/>
          </a:p>
          <a:p>
            <a:pPr>
              <a:lnSpc>
                <a:spcPct val="100000"/>
              </a:lnSpc>
            </a:pPr>
            <a:endParaRPr lang="en-US" dirty="0"/>
          </a:p>
        </p:txBody>
      </p:sp>
      <p:pic>
        <p:nvPicPr>
          <p:cNvPr id="14" name="Picture 13">
            <a:extLst>
              <a:ext uri="{FF2B5EF4-FFF2-40B4-BE49-F238E27FC236}">
                <a16:creationId xmlns:a16="http://schemas.microsoft.com/office/drawing/2014/main" id="{2B6250F7-7045-CE41-98D9-EFFAAB883C20}"/>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rot="21276593">
            <a:off x="4236786" y="3587604"/>
            <a:ext cx="2495550" cy="3232150"/>
          </a:xfrm>
          <a:prstGeom prst="rect">
            <a:avLst/>
          </a:prstGeom>
        </p:spPr>
      </p:pic>
      <p:pic>
        <p:nvPicPr>
          <p:cNvPr id="15" name="Picture 14">
            <a:extLst>
              <a:ext uri="{FF2B5EF4-FFF2-40B4-BE49-F238E27FC236}">
                <a16:creationId xmlns:a16="http://schemas.microsoft.com/office/drawing/2014/main" id="{F6B25257-5599-7C4B-8977-A49378FCE1B3}"/>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rot="346762">
            <a:off x="5970725" y="3284524"/>
            <a:ext cx="2495550" cy="3232150"/>
          </a:xfrm>
          <a:prstGeom prst="rect">
            <a:avLst/>
          </a:prstGeom>
        </p:spPr>
      </p:pic>
      <p:pic>
        <p:nvPicPr>
          <p:cNvPr id="2" name="Picture 1">
            <a:extLst>
              <a:ext uri="{FF2B5EF4-FFF2-40B4-BE49-F238E27FC236}">
                <a16:creationId xmlns:a16="http://schemas.microsoft.com/office/drawing/2014/main" id="{02E13EEF-BFBB-6E7E-138F-29A126060DA3}"/>
              </a:ext>
            </a:extLst>
          </p:cNvPr>
          <p:cNvPicPr>
            <a:picLocks noChangeAspect="1"/>
          </p:cNvPicPr>
          <p:nvPr/>
        </p:nvPicPr>
        <p:blipFill>
          <a:blip r:embed="rId8"/>
          <a:stretch>
            <a:fillRect/>
          </a:stretch>
        </p:blipFill>
        <p:spPr>
          <a:xfrm>
            <a:off x="1711997" y="4646205"/>
            <a:ext cx="2223087" cy="1211524"/>
          </a:xfrm>
          <a:prstGeom prst="rect">
            <a:avLst/>
          </a:prstGeom>
        </p:spPr>
      </p:pic>
      <p:sp>
        <p:nvSpPr>
          <p:cNvPr id="16" name="Content Placeholder 4">
            <a:extLst>
              <a:ext uri="{FF2B5EF4-FFF2-40B4-BE49-F238E27FC236}">
                <a16:creationId xmlns:a16="http://schemas.microsoft.com/office/drawing/2014/main" id="{021236A1-A604-260F-DC85-DEB4A36DD12C}"/>
              </a:ext>
            </a:extLst>
          </p:cNvPr>
          <p:cNvSpPr txBox="1">
            <a:spLocks/>
          </p:cNvSpPr>
          <p:nvPr/>
        </p:nvSpPr>
        <p:spPr>
          <a:xfrm>
            <a:off x="551601" y="2094031"/>
            <a:ext cx="5092700" cy="27670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bg1"/>
              </a:buClr>
              <a:buFontTx/>
              <a:buBlip>
                <a:blip r:embed="rId3"/>
              </a:buBlip>
              <a:defRPr sz="1600" b="0" i="0" kern="1200" baseline="0">
                <a:solidFill>
                  <a:srgbClr val="3B2359"/>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1"/>
              </a:buClr>
              <a:buFontTx/>
              <a:buBlip>
                <a:blip r:embed="rId4"/>
              </a:buBlip>
              <a:defRPr sz="1400" b="0" i="0" kern="1200" baseline="0">
                <a:solidFill>
                  <a:srgbClr val="3B2359"/>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1"/>
              </a:buClr>
              <a:buFontTx/>
              <a:buBlip>
                <a:blip r:embed="rId4"/>
              </a:buBlip>
              <a:defRPr sz="1400" b="0" i="0" kern="1200" baseline="0">
                <a:solidFill>
                  <a:srgbClr val="3B2359"/>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1"/>
              </a:buClr>
              <a:buFontTx/>
              <a:buBlip>
                <a:blip r:embed="rId4"/>
              </a:buBlip>
              <a:defRPr sz="1400" b="0" i="0" kern="1200" baseline="0">
                <a:solidFill>
                  <a:srgbClr val="3B2359"/>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1"/>
              </a:buClr>
              <a:buFontTx/>
              <a:buBlip>
                <a:blip r:embed="rId4"/>
              </a:buBlip>
              <a:defRPr sz="1400" b="0" i="0" kern="1200" baseline="0">
                <a:solidFill>
                  <a:srgbClr val="3B2359"/>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1800" dirty="0"/>
              <a:t>UEFA Women’s EURO is a large football tournament between other national teams that are part of UEFA (the organisation responsible for managing European Football).</a:t>
            </a:r>
          </a:p>
          <a:p>
            <a:pPr>
              <a:lnSpc>
                <a:spcPct val="100000"/>
              </a:lnSpc>
            </a:pPr>
            <a:r>
              <a:rPr lang="en-GB" sz="1800" dirty="0"/>
              <a:t>It is held every four years and this year the tournament will be hosted by England!</a:t>
            </a:r>
          </a:p>
        </p:txBody>
      </p:sp>
    </p:spTree>
    <p:extLst>
      <p:ext uri="{BB962C8B-B14F-4D97-AF65-F5344CB8AC3E}">
        <p14:creationId xmlns:p14="http://schemas.microsoft.com/office/powerpoint/2010/main" val="17876953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
            <a:extLst>
              <a:ext uri="{FF2B5EF4-FFF2-40B4-BE49-F238E27FC236}">
                <a16:creationId xmlns:a16="http://schemas.microsoft.com/office/drawing/2014/main" id="{AFA25BBF-58A1-234A-8C19-FE09259E9031}"/>
              </a:ext>
            </a:extLst>
          </p:cNvPr>
          <p:cNvSpPr txBox="1">
            <a:spLocks/>
          </p:cNvSpPr>
          <p:nvPr/>
        </p:nvSpPr>
        <p:spPr>
          <a:xfrm>
            <a:off x="1202711" y="-820963"/>
            <a:ext cx="7091653" cy="823912"/>
          </a:xfrm>
          <a:prstGeom prst="rect">
            <a:avLst/>
          </a:prstGeom>
        </p:spPr>
        <p:txBody>
          <a:bodyPr>
            <a:noAutofit/>
          </a:bodyPr>
          <a:lstStyle>
            <a:lvl1pPr marL="228600" indent="-228600" algn="l" defTabSz="914400" rtl="0" eaLnBrk="1" latinLnBrk="0" hangingPunct="1">
              <a:lnSpc>
                <a:spcPct val="90000"/>
              </a:lnSpc>
              <a:spcBef>
                <a:spcPts val="1000"/>
              </a:spcBef>
              <a:buClr>
                <a:schemeClr val="bg1"/>
              </a:buClr>
              <a:buFontTx/>
              <a:buBlip>
                <a:blip r:embed="rId3"/>
              </a:buBlip>
              <a:defRPr sz="1600" b="0" i="0" kern="1200" baseline="0">
                <a:solidFill>
                  <a:srgbClr val="3B2359"/>
                </a:solidFill>
                <a:latin typeface="+mn-lt"/>
                <a:ea typeface="+mn-ea"/>
                <a:cs typeface="+mn-cs"/>
              </a:defRPr>
            </a:lvl1pPr>
            <a:lvl2pPr marL="685800" indent="-228600" algn="l" defTabSz="914400" rtl="0" eaLnBrk="1" latinLnBrk="0" hangingPunct="1">
              <a:lnSpc>
                <a:spcPct val="90000"/>
              </a:lnSpc>
              <a:spcBef>
                <a:spcPts val="500"/>
              </a:spcBef>
              <a:buClr>
                <a:schemeClr val="bg1"/>
              </a:buClr>
              <a:buFontTx/>
              <a:buBlip>
                <a:blip r:embed="rId4"/>
              </a:buBlip>
              <a:defRPr sz="1400" b="0" i="0" kern="1200" baseline="0">
                <a:solidFill>
                  <a:srgbClr val="3B2359"/>
                </a:solidFill>
                <a:latin typeface="+mn-lt"/>
                <a:ea typeface="+mn-ea"/>
                <a:cs typeface="+mn-cs"/>
              </a:defRPr>
            </a:lvl2pPr>
            <a:lvl3pPr marL="1143000" indent="-228600" algn="l" defTabSz="914400" rtl="0" eaLnBrk="1" latinLnBrk="0" hangingPunct="1">
              <a:lnSpc>
                <a:spcPct val="90000"/>
              </a:lnSpc>
              <a:spcBef>
                <a:spcPts val="500"/>
              </a:spcBef>
              <a:buClr>
                <a:schemeClr val="bg1"/>
              </a:buClr>
              <a:buFontTx/>
              <a:buBlip>
                <a:blip r:embed="rId4"/>
              </a:buBlip>
              <a:defRPr sz="1400" b="0" i="0" kern="1200" baseline="0">
                <a:solidFill>
                  <a:srgbClr val="3B2359"/>
                </a:solidFill>
                <a:latin typeface="+mn-lt"/>
                <a:ea typeface="+mn-ea"/>
                <a:cs typeface="+mn-cs"/>
              </a:defRPr>
            </a:lvl3pPr>
            <a:lvl4pPr marL="1600200" indent="-228600" algn="l" defTabSz="914400" rtl="0" eaLnBrk="1" latinLnBrk="0" hangingPunct="1">
              <a:lnSpc>
                <a:spcPct val="90000"/>
              </a:lnSpc>
              <a:spcBef>
                <a:spcPts val="500"/>
              </a:spcBef>
              <a:buClr>
                <a:schemeClr val="bg1"/>
              </a:buClr>
              <a:buFontTx/>
              <a:buBlip>
                <a:blip r:embed="rId4"/>
              </a:buBlip>
              <a:defRPr sz="1400" b="0" i="0" kern="1200" baseline="0">
                <a:solidFill>
                  <a:srgbClr val="3B2359"/>
                </a:solidFill>
                <a:latin typeface="+mn-lt"/>
                <a:ea typeface="+mn-ea"/>
                <a:cs typeface="+mn-cs"/>
              </a:defRPr>
            </a:lvl4pPr>
            <a:lvl5pPr marL="2057400" indent="-228600" algn="l" defTabSz="914400" rtl="0" eaLnBrk="1" latinLnBrk="0" hangingPunct="1">
              <a:lnSpc>
                <a:spcPct val="90000"/>
              </a:lnSpc>
              <a:spcBef>
                <a:spcPts val="500"/>
              </a:spcBef>
              <a:buClr>
                <a:schemeClr val="bg1"/>
              </a:buClr>
              <a:buFontTx/>
              <a:buBlip>
                <a:blip r:embed="rId4"/>
              </a:buBlip>
              <a:defRPr sz="1400" b="0" i="0" kern="1200" baseline="0">
                <a:solidFill>
                  <a:srgbClr val="3B23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endParaRPr lang="en-US" sz="36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5E202630-EF84-7A46-B949-FBB8D363C083}"/>
              </a:ext>
            </a:extLst>
          </p:cNvPr>
          <p:cNvSpPr txBox="1"/>
          <p:nvPr/>
        </p:nvSpPr>
        <p:spPr>
          <a:xfrm>
            <a:off x="1202711" y="6357108"/>
            <a:ext cx="509286" cy="276999"/>
          </a:xfrm>
          <a:prstGeom prst="rect">
            <a:avLst/>
          </a:prstGeom>
          <a:noFill/>
        </p:spPr>
        <p:txBody>
          <a:bodyPr wrap="square" rtlCol="0">
            <a:spAutoFit/>
          </a:bodyPr>
          <a:lstStyle/>
          <a:p>
            <a:fld id="{1BF9E93C-9FEF-AC49-B065-BB62548A58A6}" type="slidenum">
              <a:rPr lang="en-US" sz="1200" b="1" smtClean="0">
                <a:solidFill>
                  <a:schemeClr val="bg1"/>
                </a:solidFill>
              </a:rPr>
              <a:t>4</a:t>
            </a:fld>
            <a:r>
              <a:rPr lang="en-US" sz="1200" dirty="0">
                <a:solidFill>
                  <a:schemeClr val="bg1"/>
                </a:solidFill>
              </a:rPr>
              <a:t> </a:t>
            </a:r>
          </a:p>
        </p:txBody>
      </p:sp>
      <p:sp>
        <p:nvSpPr>
          <p:cNvPr id="97" name="Text Placeholder 1">
            <a:extLst>
              <a:ext uri="{FF2B5EF4-FFF2-40B4-BE49-F238E27FC236}">
                <a16:creationId xmlns:a16="http://schemas.microsoft.com/office/drawing/2014/main" id="{92AE557F-3D0D-0846-ABC8-53E181168128}"/>
              </a:ext>
            </a:extLst>
          </p:cNvPr>
          <p:cNvSpPr txBox="1">
            <a:spLocks/>
          </p:cNvSpPr>
          <p:nvPr/>
        </p:nvSpPr>
        <p:spPr>
          <a:xfrm>
            <a:off x="597111" y="568902"/>
            <a:ext cx="2823516" cy="6594703"/>
          </a:xfrm>
          <a:prstGeom prst="rect">
            <a:avLst/>
          </a:prstGeom>
        </p:spPr>
        <p:txBody>
          <a:bodyPr vert="horz" lIns="91440" tIns="45720" rIns="91440" bIns="45720" rtlCol="0" anchor="t" anchorCtr="0">
            <a:noAutofit/>
          </a:bodyPr>
          <a:lstStyle>
            <a:lvl1pPr marL="0" marR="0" indent="0" algn="l" defTabSz="914400" rtl="0" eaLnBrk="1" fontAlgn="auto" latinLnBrk="0" hangingPunct="1">
              <a:lnSpc>
                <a:spcPct val="300000"/>
              </a:lnSpc>
              <a:spcBef>
                <a:spcPts val="2800"/>
              </a:spcBef>
              <a:spcAft>
                <a:spcPts val="0"/>
              </a:spcAft>
              <a:buClr>
                <a:schemeClr val="bg1"/>
              </a:buClr>
              <a:buSzTx/>
              <a:buFontTx/>
              <a:buNone/>
              <a:tabLst/>
              <a:defRPr sz="1100" b="1" i="0" kern="1200" baseline="0">
                <a:solidFill>
                  <a:srgbClr val="3B2359"/>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Clr>
                <a:schemeClr val="bg1"/>
              </a:buClr>
              <a:buFontTx/>
              <a:buNone/>
              <a:defRPr sz="2000" b="1" i="0" kern="1200" baseline="0">
                <a:solidFill>
                  <a:srgbClr val="3B2359"/>
                </a:solidFill>
                <a:latin typeface="+mn-lt"/>
                <a:ea typeface="+mn-ea"/>
                <a:cs typeface="+mn-cs"/>
              </a:defRPr>
            </a:lvl2pPr>
            <a:lvl3pPr marL="914400" indent="0" algn="l" defTabSz="914400" rtl="0" eaLnBrk="1" latinLnBrk="0" hangingPunct="1">
              <a:lnSpc>
                <a:spcPct val="90000"/>
              </a:lnSpc>
              <a:spcBef>
                <a:spcPts val="500"/>
              </a:spcBef>
              <a:buClr>
                <a:schemeClr val="bg1"/>
              </a:buClr>
              <a:buFontTx/>
              <a:buNone/>
              <a:defRPr sz="1800" b="1" i="0" kern="1200" baseline="0">
                <a:solidFill>
                  <a:srgbClr val="3B2359"/>
                </a:solidFill>
                <a:latin typeface="+mn-lt"/>
                <a:ea typeface="+mn-ea"/>
                <a:cs typeface="+mn-cs"/>
              </a:defRPr>
            </a:lvl3pPr>
            <a:lvl4pPr marL="1371600" indent="0" algn="l" defTabSz="914400" rtl="0" eaLnBrk="1" latinLnBrk="0" hangingPunct="1">
              <a:lnSpc>
                <a:spcPct val="90000"/>
              </a:lnSpc>
              <a:spcBef>
                <a:spcPts val="500"/>
              </a:spcBef>
              <a:buClr>
                <a:schemeClr val="bg1"/>
              </a:buClr>
              <a:buFontTx/>
              <a:buNone/>
              <a:defRPr sz="1600" b="1" i="0" kern="1200" baseline="0">
                <a:solidFill>
                  <a:srgbClr val="3B2359"/>
                </a:solidFill>
                <a:latin typeface="+mn-lt"/>
                <a:ea typeface="+mn-ea"/>
                <a:cs typeface="+mn-cs"/>
              </a:defRPr>
            </a:lvl4pPr>
            <a:lvl5pPr marL="1828800" indent="0" algn="l" defTabSz="914400" rtl="0" eaLnBrk="1" latinLnBrk="0" hangingPunct="1">
              <a:lnSpc>
                <a:spcPct val="90000"/>
              </a:lnSpc>
              <a:spcBef>
                <a:spcPts val="500"/>
              </a:spcBef>
              <a:buClr>
                <a:schemeClr val="bg1"/>
              </a:buClr>
              <a:buFontTx/>
              <a:buNone/>
              <a:defRPr sz="1600" b="1" i="0" kern="1200" baseline="0">
                <a:solidFill>
                  <a:srgbClr val="3B2359"/>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ct val="100000"/>
              </a:lnSpc>
            </a:pPr>
            <a:br>
              <a:rPr lang="en-GB" sz="3700" dirty="0"/>
            </a:br>
            <a:endParaRPr lang="en-GB" sz="1600" dirty="0"/>
          </a:p>
          <a:p>
            <a:pPr lvl="0">
              <a:lnSpc>
                <a:spcPct val="115000"/>
              </a:lnSpc>
              <a:spcBef>
                <a:spcPts val="0"/>
              </a:spcBef>
              <a:buClr>
                <a:schemeClr val="dk1"/>
              </a:buClr>
              <a:buSzPts val="1100"/>
            </a:pPr>
            <a:br>
              <a:rPr lang="en-GB" sz="1600" dirty="0"/>
            </a:br>
            <a:endParaRPr lang="en-GB" sz="800" dirty="0"/>
          </a:p>
          <a:p>
            <a:pPr lvl="0">
              <a:lnSpc>
                <a:spcPct val="115000"/>
              </a:lnSpc>
              <a:spcBef>
                <a:spcPts val="0"/>
              </a:spcBef>
              <a:buClr>
                <a:schemeClr val="dk1"/>
              </a:buClr>
              <a:buSzPts val="1100"/>
            </a:pPr>
            <a:br>
              <a:rPr lang="en-GB" sz="1600" dirty="0"/>
            </a:br>
            <a:endParaRPr lang="en-GB" sz="800" dirty="0"/>
          </a:p>
          <a:p>
            <a:pPr lvl="0">
              <a:lnSpc>
                <a:spcPct val="115000"/>
              </a:lnSpc>
              <a:spcBef>
                <a:spcPts val="0"/>
              </a:spcBef>
              <a:buClr>
                <a:schemeClr val="dk1"/>
              </a:buClr>
              <a:buSzPts val="1100"/>
            </a:pPr>
            <a:br>
              <a:rPr lang="en-GB" sz="1600" b="0" dirty="0"/>
            </a:br>
            <a:br>
              <a:rPr lang="en-GB" sz="1050" b="0" dirty="0"/>
            </a:br>
            <a:endParaRPr lang="en-US" sz="3600" dirty="0"/>
          </a:p>
        </p:txBody>
      </p:sp>
      <p:pic>
        <p:nvPicPr>
          <p:cNvPr id="6" name="Picture 5">
            <a:extLst>
              <a:ext uri="{FF2B5EF4-FFF2-40B4-BE49-F238E27FC236}">
                <a16:creationId xmlns:a16="http://schemas.microsoft.com/office/drawing/2014/main" id="{784D7AFC-AB6D-E3F8-07A0-DF351D13B716}"/>
              </a:ext>
            </a:extLst>
          </p:cNvPr>
          <p:cNvPicPr>
            <a:picLocks noChangeAspect="1"/>
          </p:cNvPicPr>
          <p:nvPr/>
        </p:nvPicPr>
        <p:blipFill>
          <a:blip r:embed="rId5"/>
          <a:stretch>
            <a:fillRect/>
          </a:stretch>
        </p:blipFill>
        <p:spPr>
          <a:xfrm>
            <a:off x="4693646" y="5456030"/>
            <a:ext cx="1868470" cy="1143392"/>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E6D10BE9-9F94-A12A-2A6D-51693CD9F3F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026086" y="893088"/>
            <a:ext cx="4872037" cy="5741019"/>
          </a:xfrm>
          <a:prstGeom prst="rect">
            <a:avLst/>
          </a:prstGeom>
        </p:spPr>
      </p:pic>
      <p:sp>
        <p:nvSpPr>
          <p:cNvPr id="14" name="Text Placeholder 6">
            <a:extLst>
              <a:ext uri="{FF2B5EF4-FFF2-40B4-BE49-F238E27FC236}">
                <a16:creationId xmlns:a16="http://schemas.microsoft.com/office/drawing/2014/main" id="{CEB8697A-7FC5-B7AC-24AC-D2E541F4DB8E}"/>
              </a:ext>
            </a:extLst>
          </p:cNvPr>
          <p:cNvSpPr>
            <a:spLocks noGrp="1"/>
          </p:cNvSpPr>
          <p:nvPr>
            <p:ph type="body" idx="1"/>
          </p:nvPr>
        </p:nvSpPr>
        <p:spPr>
          <a:xfrm>
            <a:off x="528406" y="612363"/>
            <a:ext cx="5285926" cy="1846659"/>
          </a:xfrm>
        </p:spPr>
        <p:txBody>
          <a:bodyPr>
            <a:noAutofit/>
          </a:bodyPr>
          <a:lstStyle/>
          <a:p>
            <a:pPr>
              <a:lnSpc>
                <a:spcPct val="100000"/>
              </a:lnSpc>
            </a:pPr>
            <a:r>
              <a:rPr lang="en-GB" dirty="0"/>
              <a:t>What is UEFA Women’s EURO 2022 Schools Week?</a:t>
            </a:r>
            <a:endParaRPr lang="en-US" dirty="0"/>
          </a:p>
        </p:txBody>
      </p:sp>
      <p:sp>
        <p:nvSpPr>
          <p:cNvPr id="16" name="Content Placeholder 3">
            <a:extLst>
              <a:ext uri="{FF2B5EF4-FFF2-40B4-BE49-F238E27FC236}">
                <a16:creationId xmlns:a16="http://schemas.microsoft.com/office/drawing/2014/main" id="{AAFB56F3-C0F9-F595-A652-5957824FBECA}"/>
              </a:ext>
            </a:extLst>
          </p:cNvPr>
          <p:cNvSpPr txBox="1">
            <a:spLocks noGrp="1"/>
          </p:cNvSpPr>
          <p:nvPr>
            <p:ph type="body" sz="half" idx="2"/>
          </p:nvPr>
        </p:nvSpPr>
        <p:spPr>
          <a:xfrm>
            <a:off x="528638" y="2475230"/>
            <a:ext cx="5284787" cy="3433763"/>
          </a:xfrm>
          <a:prstGeom prst="rect">
            <a:avLst/>
          </a:prstGeom>
        </p:spPr>
        <p:txBody>
          <a:bodyPr/>
          <a:lstStyle>
            <a:lvl1pPr marL="228600" indent="-228600" algn="l" defTabSz="914400" rtl="0" eaLnBrk="1" latinLnBrk="0" hangingPunct="1">
              <a:lnSpc>
                <a:spcPct val="90000"/>
              </a:lnSpc>
              <a:spcBef>
                <a:spcPts val="1000"/>
              </a:spcBef>
              <a:buClr>
                <a:schemeClr val="bg1"/>
              </a:buClr>
              <a:buFontTx/>
              <a:buBlip>
                <a:blip r:embed="rId3"/>
              </a:buBlip>
              <a:defRPr sz="1600" b="0" i="0" kern="1200" baseline="0">
                <a:solidFill>
                  <a:srgbClr val="3B2359"/>
                </a:solidFill>
                <a:latin typeface="+mn-lt"/>
                <a:ea typeface="+mn-ea"/>
                <a:cs typeface="+mn-cs"/>
              </a:defRPr>
            </a:lvl1pPr>
            <a:lvl2pPr marL="685800" indent="-228600" algn="l" defTabSz="914400" rtl="0" eaLnBrk="1" latinLnBrk="0" hangingPunct="1">
              <a:lnSpc>
                <a:spcPct val="90000"/>
              </a:lnSpc>
              <a:spcBef>
                <a:spcPts val="500"/>
              </a:spcBef>
              <a:buClr>
                <a:schemeClr val="bg1"/>
              </a:buClr>
              <a:buFontTx/>
              <a:buBlip>
                <a:blip r:embed="rId4"/>
              </a:buBlip>
              <a:defRPr sz="1400" b="0" i="0" kern="1200" baseline="0">
                <a:solidFill>
                  <a:srgbClr val="3B2359"/>
                </a:solidFill>
                <a:latin typeface="+mn-lt"/>
                <a:ea typeface="+mn-ea"/>
                <a:cs typeface="+mn-cs"/>
              </a:defRPr>
            </a:lvl2pPr>
            <a:lvl3pPr marL="1143000" indent="-228600" algn="l" defTabSz="914400" rtl="0" eaLnBrk="1" latinLnBrk="0" hangingPunct="1">
              <a:lnSpc>
                <a:spcPct val="90000"/>
              </a:lnSpc>
              <a:spcBef>
                <a:spcPts val="500"/>
              </a:spcBef>
              <a:buClr>
                <a:schemeClr val="bg1"/>
              </a:buClr>
              <a:buFontTx/>
              <a:buBlip>
                <a:blip r:embed="rId4"/>
              </a:buBlip>
              <a:defRPr sz="1400" b="0" i="0" kern="1200" baseline="0">
                <a:solidFill>
                  <a:srgbClr val="3B2359"/>
                </a:solidFill>
                <a:latin typeface="+mn-lt"/>
                <a:ea typeface="+mn-ea"/>
                <a:cs typeface="+mn-cs"/>
              </a:defRPr>
            </a:lvl3pPr>
            <a:lvl4pPr marL="1600200" indent="-228600" algn="l" defTabSz="914400" rtl="0" eaLnBrk="1" latinLnBrk="0" hangingPunct="1">
              <a:lnSpc>
                <a:spcPct val="90000"/>
              </a:lnSpc>
              <a:spcBef>
                <a:spcPts val="500"/>
              </a:spcBef>
              <a:buClr>
                <a:schemeClr val="bg1"/>
              </a:buClr>
              <a:buFontTx/>
              <a:buBlip>
                <a:blip r:embed="rId4"/>
              </a:buBlip>
              <a:defRPr sz="1400" b="0" i="0" kern="1200" baseline="0">
                <a:solidFill>
                  <a:srgbClr val="3B2359"/>
                </a:solidFill>
                <a:latin typeface="+mn-lt"/>
                <a:ea typeface="+mn-ea"/>
                <a:cs typeface="+mn-cs"/>
              </a:defRPr>
            </a:lvl4pPr>
            <a:lvl5pPr marL="2057400" indent="-228600" algn="l" defTabSz="914400" rtl="0" eaLnBrk="1" latinLnBrk="0" hangingPunct="1">
              <a:lnSpc>
                <a:spcPct val="90000"/>
              </a:lnSpc>
              <a:spcBef>
                <a:spcPts val="500"/>
              </a:spcBef>
              <a:buClr>
                <a:schemeClr val="bg1"/>
              </a:buClr>
              <a:buFontTx/>
              <a:buBlip>
                <a:blip r:embed="rId4"/>
              </a:buBlip>
              <a:defRPr sz="1400" b="0" i="0" kern="1200" baseline="0">
                <a:solidFill>
                  <a:srgbClr val="3B23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1800" dirty="0">
                <a:latin typeface="Arial" panose="020B0604020202020204" pitchFamily="34" charset="0"/>
                <a:cs typeface="Arial" panose="020B0604020202020204" pitchFamily="34" charset="0"/>
              </a:rPr>
              <a:t>Schools Week is an exciting, fun week for schools and pupils to get involved in the UEFA Women's EURO 2022 tournament.</a:t>
            </a:r>
          </a:p>
          <a:p>
            <a:pPr>
              <a:lnSpc>
                <a:spcPct val="100000"/>
              </a:lnSpc>
            </a:pPr>
            <a:r>
              <a:rPr lang="en-GB" sz="1800" dirty="0">
                <a:latin typeface="Arial" panose="020B0604020202020204" pitchFamily="34" charset="0"/>
                <a:cs typeface="Arial" panose="020B0604020202020204" pitchFamily="34" charset="0"/>
              </a:rPr>
              <a:t>Schools Week will run from the 11-15th July.</a:t>
            </a:r>
          </a:p>
          <a:p>
            <a:pPr>
              <a:lnSpc>
                <a:spcPct val="100000"/>
              </a:lnSpc>
            </a:pPr>
            <a:r>
              <a:rPr lang="en-GB" sz="1800" dirty="0">
                <a:latin typeface="Arial" panose="020B0604020202020204" pitchFamily="34" charset="0"/>
                <a:cs typeface="Arial" panose="020B0604020202020204" pitchFamily="34" charset="0"/>
              </a:rPr>
              <a:t>This is a week to celebrate schools, teachers and students! </a:t>
            </a:r>
          </a:p>
          <a:p>
            <a:pPr>
              <a:lnSpc>
                <a:spcPct val="100000"/>
              </a:lnSpc>
            </a:pPr>
            <a:r>
              <a:rPr lang="en-GB" sz="1800" dirty="0">
                <a:latin typeface="Arial" panose="020B0604020202020204" pitchFamily="34" charset="0"/>
                <a:cs typeface="Arial" panose="020B0604020202020204" pitchFamily="34" charset="0"/>
              </a:rPr>
              <a:t>During Schools Week, you are going to take part in activities every day to get inspired and learn all about the tournament.</a:t>
            </a:r>
          </a:p>
          <a:p>
            <a:pPr>
              <a:lnSpc>
                <a:spcPct val="100000"/>
              </a:lnSpc>
            </a:pPr>
            <a:endParaRPr lang="en-GB"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64581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oup of people posing for a photo with a sign&#10;&#10;Description automatically generated with medium confidence">
            <a:extLst>
              <a:ext uri="{FF2B5EF4-FFF2-40B4-BE49-F238E27FC236}">
                <a16:creationId xmlns:a16="http://schemas.microsoft.com/office/drawing/2014/main" id="{078C5AAD-8A9B-65D0-0184-838F293BCA45}"/>
              </a:ext>
            </a:extLst>
          </p:cNvPr>
          <p:cNvPicPr>
            <a:picLocks noGrp="1" noChangeAspect="1"/>
          </p:cNvPicPr>
          <p:nvPr>
            <p:ph type="pic" sz="quarter" idx="11"/>
          </p:nvPr>
        </p:nvPicPr>
        <p:blipFill rotWithShape="1">
          <a:blip r:embed="rId3" cstate="screen">
            <a:extLst>
              <a:ext uri="{BEBA8EAE-BF5A-486C-A8C5-ECC9F3942E4B}">
                <a14:imgProps xmlns:a14="http://schemas.microsoft.com/office/drawing/2010/main">
                  <a14:imgLayer r:embed="rId4">
                    <a14:imgEffect>
                      <a14:sharpenSoften amount="1000"/>
                    </a14:imgEffect>
                    <a14:imgEffect>
                      <a14:colorTemperature colorTemp="8057"/>
                    </a14:imgEffect>
                    <a14:imgEffect>
                      <a14:saturation sat="147000"/>
                    </a14:imgEffect>
                    <a14:imgEffect>
                      <a14:brightnessContrast bright="12000" contrast="5000"/>
                    </a14:imgEffect>
                  </a14:imgLayer>
                </a14:imgProps>
              </a:ext>
              <a:ext uri="{28A0092B-C50C-407E-A947-70E740481C1C}">
                <a14:useLocalDpi xmlns:a14="http://schemas.microsoft.com/office/drawing/2010/main"/>
              </a:ext>
            </a:extLst>
          </a:blip>
          <a:srcRect/>
          <a:stretch/>
        </p:blipFill>
        <p:spPr>
          <a:xfrm>
            <a:off x="6377973" y="0"/>
            <a:ext cx="5814027" cy="6138167"/>
          </a:xfrm>
        </p:spPr>
      </p:pic>
      <p:pic>
        <p:nvPicPr>
          <p:cNvPr id="16" name="Picture 15">
            <a:extLst>
              <a:ext uri="{FF2B5EF4-FFF2-40B4-BE49-F238E27FC236}">
                <a16:creationId xmlns:a16="http://schemas.microsoft.com/office/drawing/2014/main" id="{307A886A-33D3-ADAD-6EE9-9C60996BF46C}"/>
              </a:ext>
            </a:extLst>
          </p:cNvPr>
          <p:cNvPicPr>
            <a:picLocks noChangeAspect="1"/>
          </p:cNvPicPr>
          <p:nvPr/>
        </p:nvPicPr>
        <p:blipFill>
          <a:blip r:embed="rId5"/>
          <a:stretch>
            <a:fillRect/>
          </a:stretch>
        </p:blipFill>
        <p:spPr>
          <a:xfrm>
            <a:off x="0" y="0"/>
            <a:ext cx="12192000" cy="1504950"/>
          </a:xfrm>
          <a:prstGeom prst="rect">
            <a:avLst/>
          </a:prstGeom>
        </p:spPr>
      </p:pic>
      <p:pic>
        <p:nvPicPr>
          <p:cNvPr id="3" name="Picture 2">
            <a:extLst>
              <a:ext uri="{FF2B5EF4-FFF2-40B4-BE49-F238E27FC236}">
                <a16:creationId xmlns:a16="http://schemas.microsoft.com/office/drawing/2014/main" id="{9AD34E35-2496-E187-BF91-B2F916019097}"/>
              </a:ext>
            </a:extLst>
          </p:cNvPr>
          <p:cNvPicPr>
            <a:picLocks noChangeAspect="1"/>
          </p:cNvPicPr>
          <p:nvPr/>
        </p:nvPicPr>
        <p:blipFill>
          <a:blip r:embed="rId6"/>
          <a:stretch>
            <a:fillRect/>
          </a:stretch>
        </p:blipFill>
        <p:spPr>
          <a:xfrm rot="17633687">
            <a:off x="5055809" y="5095531"/>
            <a:ext cx="1567019" cy="1623658"/>
          </a:xfrm>
          <a:prstGeom prst="rect">
            <a:avLst/>
          </a:prstGeom>
        </p:spPr>
      </p:pic>
      <p:sp>
        <p:nvSpPr>
          <p:cNvPr id="9" name="TextBox 8">
            <a:extLst>
              <a:ext uri="{FF2B5EF4-FFF2-40B4-BE49-F238E27FC236}">
                <a16:creationId xmlns:a16="http://schemas.microsoft.com/office/drawing/2014/main" id="{19E41E3C-9038-3A14-4139-531A2DF1B838}"/>
              </a:ext>
            </a:extLst>
          </p:cNvPr>
          <p:cNvSpPr txBox="1"/>
          <p:nvPr/>
        </p:nvSpPr>
        <p:spPr>
          <a:xfrm>
            <a:off x="1202711" y="6357108"/>
            <a:ext cx="509286" cy="276999"/>
          </a:xfrm>
          <a:prstGeom prst="rect">
            <a:avLst/>
          </a:prstGeom>
          <a:noFill/>
        </p:spPr>
        <p:txBody>
          <a:bodyPr wrap="square" rtlCol="0">
            <a:spAutoFit/>
          </a:bodyPr>
          <a:lstStyle/>
          <a:p>
            <a:fld id="{1BF9E93C-9FEF-AC49-B065-BB62548A58A6}" type="slidenum">
              <a:rPr lang="en-US" sz="1200" b="1" smtClean="0">
                <a:solidFill>
                  <a:schemeClr val="bg1"/>
                </a:solidFill>
              </a:rPr>
              <a:t>5</a:t>
            </a:fld>
            <a:r>
              <a:rPr lang="en-US" sz="1200" dirty="0">
                <a:solidFill>
                  <a:schemeClr val="bg1"/>
                </a:solidFill>
              </a:rPr>
              <a:t> </a:t>
            </a:r>
          </a:p>
        </p:txBody>
      </p:sp>
      <p:sp>
        <p:nvSpPr>
          <p:cNvPr id="5" name="Text Placeholder 4">
            <a:extLst>
              <a:ext uri="{FF2B5EF4-FFF2-40B4-BE49-F238E27FC236}">
                <a16:creationId xmlns:a16="http://schemas.microsoft.com/office/drawing/2014/main" id="{B2FF3E11-97DA-24CA-BD2F-6D46855D8877}"/>
              </a:ext>
            </a:extLst>
          </p:cNvPr>
          <p:cNvSpPr>
            <a:spLocks noGrp="1"/>
          </p:cNvSpPr>
          <p:nvPr>
            <p:ph type="body" idx="1"/>
          </p:nvPr>
        </p:nvSpPr>
        <p:spPr>
          <a:xfrm>
            <a:off x="528405" y="617509"/>
            <a:ext cx="5567291" cy="736776"/>
          </a:xfrm>
        </p:spPr>
        <p:txBody>
          <a:bodyPr>
            <a:noAutofit/>
          </a:bodyPr>
          <a:lstStyle/>
          <a:p>
            <a:pPr>
              <a:lnSpc>
                <a:spcPct val="100000"/>
              </a:lnSpc>
            </a:pPr>
            <a:r>
              <a:rPr lang="en-GB" dirty="0"/>
              <a:t>Girls’ football take-over</a:t>
            </a:r>
            <a:endParaRPr lang="en-US" dirty="0"/>
          </a:p>
        </p:txBody>
      </p:sp>
      <p:sp>
        <p:nvSpPr>
          <p:cNvPr id="12" name="Content Placeholder 3">
            <a:extLst>
              <a:ext uri="{FF2B5EF4-FFF2-40B4-BE49-F238E27FC236}">
                <a16:creationId xmlns:a16="http://schemas.microsoft.com/office/drawing/2014/main" id="{5F5E7F20-1614-7050-7E9B-0A06D2CDA85C}"/>
              </a:ext>
            </a:extLst>
          </p:cNvPr>
          <p:cNvSpPr txBox="1">
            <a:spLocks/>
          </p:cNvSpPr>
          <p:nvPr/>
        </p:nvSpPr>
        <p:spPr>
          <a:xfrm>
            <a:off x="528102" y="1504950"/>
            <a:ext cx="5567595" cy="35092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bg1"/>
              </a:buClr>
              <a:buFontTx/>
              <a:buBlip>
                <a:blip r:embed="rId7"/>
              </a:buBlip>
              <a:defRPr sz="1600" b="0" i="0" kern="1200" baseline="0">
                <a:solidFill>
                  <a:srgbClr val="3B2359"/>
                </a:solidFill>
                <a:latin typeface="+mn-lt"/>
                <a:ea typeface="+mn-ea"/>
                <a:cs typeface="+mn-cs"/>
              </a:defRPr>
            </a:lvl1pPr>
            <a:lvl2pPr marL="685800" indent="-228600" algn="l" defTabSz="914400" rtl="0" eaLnBrk="1" latinLnBrk="0" hangingPunct="1">
              <a:lnSpc>
                <a:spcPct val="90000"/>
              </a:lnSpc>
              <a:spcBef>
                <a:spcPts val="500"/>
              </a:spcBef>
              <a:buClr>
                <a:schemeClr val="bg1"/>
              </a:buClr>
              <a:buFontTx/>
              <a:buBlip>
                <a:blip r:embed="rId8"/>
              </a:buBlip>
              <a:defRPr sz="1400" b="0" i="0" kern="1200" baseline="0">
                <a:solidFill>
                  <a:srgbClr val="3B2359"/>
                </a:solidFill>
                <a:latin typeface="+mn-lt"/>
                <a:ea typeface="+mn-ea"/>
                <a:cs typeface="+mn-cs"/>
              </a:defRPr>
            </a:lvl2pPr>
            <a:lvl3pPr marL="1143000" indent="-228600" algn="l" defTabSz="914400" rtl="0" eaLnBrk="1" latinLnBrk="0" hangingPunct="1">
              <a:lnSpc>
                <a:spcPct val="90000"/>
              </a:lnSpc>
              <a:spcBef>
                <a:spcPts val="500"/>
              </a:spcBef>
              <a:buClr>
                <a:schemeClr val="bg1"/>
              </a:buClr>
              <a:buFontTx/>
              <a:buBlip>
                <a:blip r:embed="rId8"/>
              </a:buBlip>
              <a:defRPr sz="1400" b="0" i="0" kern="1200" baseline="0">
                <a:solidFill>
                  <a:srgbClr val="3B2359"/>
                </a:solidFill>
                <a:latin typeface="+mn-lt"/>
                <a:ea typeface="+mn-ea"/>
                <a:cs typeface="+mn-cs"/>
              </a:defRPr>
            </a:lvl3pPr>
            <a:lvl4pPr marL="1600200" indent="-228600" algn="l" defTabSz="914400" rtl="0" eaLnBrk="1" latinLnBrk="0" hangingPunct="1">
              <a:lnSpc>
                <a:spcPct val="90000"/>
              </a:lnSpc>
              <a:spcBef>
                <a:spcPts val="500"/>
              </a:spcBef>
              <a:buClr>
                <a:schemeClr val="bg1"/>
              </a:buClr>
              <a:buFontTx/>
              <a:buBlip>
                <a:blip r:embed="rId8"/>
              </a:buBlip>
              <a:defRPr sz="1400" b="0" i="0" kern="1200" baseline="0">
                <a:solidFill>
                  <a:srgbClr val="3B2359"/>
                </a:solidFill>
                <a:latin typeface="+mn-lt"/>
                <a:ea typeface="+mn-ea"/>
                <a:cs typeface="+mn-cs"/>
              </a:defRPr>
            </a:lvl4pPr>
            <a:lvl5pPr marL="2057400" indent="-228600" algn="l" defTabSz="914400" rtl="0" eaLnBrk="1" latinLnBrk="0" hangingPunct="1">
              <a:lnSpc>
                <a:spcPct val="90000"/>
              </a:lnSpc>
              <a:spcBef>
                <a:spcPts val="500"/>
              </a:spcBef>
              <a:buClr>
                <a:schemeClr val="bg1"/>
              </a:buClr>
              <a:buFontTx/>
              <a:buBlip>
                <a:blip r:embed="rId8"/>
              </a:buBlip>
              <a:defRPr sz="1400" b="0" i="0" kern="1200" baseline="0">
                <a:solidFill>
                  <a:srgbClr val="3B23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GB" sz="1800" dirty="0">
                <a:latin typeface="Arial" panose="020B0604020202020204" pitchFamily="34" charset="0"/>
                <a:cs typeface="Arial" panose="020B0604020202020204" pitchFamily="34" charset="0"/>
              </a:rPr>
              <a:t>As UEFA Women’s EURO 2022 is a women’s football tournament, we want the girls to take over the day.</a:t>
            </a:r>
          </a:p>
          <a:p>
            <a:pPr marL="0" indent="0">
              <a:lnSpc>
                <a:spcPct val="110000"/>
              </a:lnSpc>
              <a:buNone/>
            </a:pPr>
            <a:r>
              <a:rPr lang="en-GB" sz="1800" dirty="0">
                <a:latin typeface="Arial" panose="020B0604020202020204" pitchFamily="34" charset="0"/>
                <a:cs typeface="Arial" panose="020B0604020202020204" pitchFamily="34" charset="0"/>
              </a:rPr>
              <a:t>You could come up with your own ideas or use the ideas below for your take-over challenge: </a:t>
            </a:r>
          </a:p>
          <a:p>
            <a:pPr>
              <a:lnSpc>
                <a:spcPct val="110000"/>
              </a:lnSpc>
            </a:pPr>
            <a:r>
              <a:rPr lang="en-GB" sz="1800" dirty="0">
                <a:latin typeface="Arial" panose="020B0604020202020204" pitchFamily="34" charset="0"/>
                <a:cs typeface="Arial" panose="020B0604020202020204" pitchFamily="34" charset="0"/>
              </a:rPr>
              <a:t>Run the PE lesson with a focus on football.</a:t>
            </a:r>
          </a:p>
          <a:p>
            <a:pPr>
              <a:lnSpc>
                <a:spcPct val="110000"/>
              </a:lnSpc>
            </a:pPr>
            <a:r>
              <a:rPr lang="en-GB" sz="1800" dirty="0">
                <a:latin typeface="Arial" panose="020B0604020202020204" pitchFamily="34" charset="0"/>
                <a:cs typeface="Arial" panose="020B0604020202020204" pitchFamily="34" charset="0"/>
              </a:rPr>
              <a:t>Take over the playground with football activities.</a:t>
            </a:r>
          </a:p>
          <a:p>
            <a:pPr>
              <a:lnSpc>
                <a:spcPct val="110000"/>
              </a:lnSpc>
            </a:pPr>
            <a:r>
              <a:rPr lang="en-GB" sz="1800" dirty="0">
                <a:latin typeface="Arial" panose="020B0604020202020204" pitchFamily="34" charset="0"/>
                <a:cs typeface="Arial" panose="020B0604020202020204" pitchFamily="34" charset="0"/>
              </a:rPr>
              <a:t>Design a football feature in the school newsletter or for your school website.</a:t>
            </a:r>
          </a:p>
        </p:txBody>
      </p:sp>
    </p:spTree>
    <p:extLst>
      <p:ext uri="{BB962C8B-B14F-4D97-AF65-F5344CB8AC3E}">
        <p14:creationId xmlns:p14="http://schemas.microsoft.com/office/powerpoint/2010/main" val="29534538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descr="A group of people playing football&#10;&#10;Description automatically generated with low confidence">
            <a:extLst>
              <a:ext uri="{FF2B5EF4-FFF2-40B4-BE49-F238E27FC236}">
                <a16:creationId xmlns:a16="http://schemas.microsoft.com/office/drawing/2014/main" id="{08E4ACD8-FE35-EE6C-7D71-A7E6E3A4B308}"/>
              </a:ext>
            </a:extLst>
          </p:cNvPr>
          <p:cNvPicPr>
            <a:picLocks noGrp="1" noChangeAspect="1"/>
          </p:cNvPicPr>
          <p:nvPr>
            <p:ph type="pic" sz="quarter" idx="11"/>
          </p:nvPr>
        </p:nvPicPr>
        <p:blipFill rotWithShape="1">
          <a:blip r:embed="rId3" cstate="screen">
            <a:extLst>
              <a:ext uri="{28A0092B-C50C-407E-A947-70E740481C1C}">
                <a14:useLocalDpi xmlns:a14="http://schemas.microsoft.com/office/drawing/2010/main"/>
              </a:ext>
            </a:extLst>
          </a:blip>
          <a:srcRect t="-5657"/>
          <a:stretch/>
        </p:blipFill>
        <p:spPr>
          <a:xfrm>
            <a:off x="6377669" y="14289"/>
            <a:ext cx="5814027" cy="6138167"/>
          </a:xfrm>
        </p:spPr>
      </p:pic>
      <p:sp>
        <p:nvSpPr>
          <p:cNvPr id="7" name="TextBox 6">
            <a:extLst>
              <a:ext uri="{FF2B5EF4-FFF2-40B4-BE49-F238E27FC236}">
                <a16:creationId xmlns:a16="http://schemas.microsoft.com/office/drawing/2014/main" id="{49A7CD61-93DB-3E47-AF61-7DA173657B4B}"/>
              </a:ext>
            </a:extLst>
          </p:cNvPr>
          <p:cNvSpPr txBox="1"/>
          <p:nvPr/>
        </p:nvSpPr>
        <p:spPr>
          <a:xfrm>
            <a:off x="1202711" y="6357108"/>
            <a:ext cx="509286" cy="276999"/>
          </a:xfrm>
          <a:prstGeom prst="rect">
            <a:avLst/>
          </a:prstGeom>
          <a:noFill/>
        </p:spPr>
        <p:txBody>
          <a:bodyPr wrap="square" rtlCol="0">
            <a:spAutoFit/>
          </a:bodyPr>
          <a:lstStyle/>
          <a:p>
            <a:fld id="{1BF9E93C-9FEF-AC49-B065-BB62548A58A6}" type="slidenum">
              <a:rPr lang="en-US" sz="1200" b="1" smtClean="0">
                <a:solidFill>
                  <a:schemeClr val="bg1"/>
                </a:solidFill>
              </a:rPr>
              <a:t>6</a:t>
            </a:fld>
            <a:r>
              <a:rPr lang="en-US" sz="1200" dirty="0">
                <a:solidFill>
                  <a:schemeClr val="bg1"/>
                </a:solidFill>
              </a:rPr>
              <a:t> </a:t>
            </a:r>
          </a:p>
        </p:txBody>
      </p:sp>
      <p:pic>
        <p:nvPicPr>
          <p:cNvPr id="8" name="Picture 7">
            <a:extLst>
              <a:ext uri="{FF2B5EF4-FFF2-40B4-BE49-F238E27FC236}">
                <a16:creationId xmlns:a16="http://schemas.microsoft.com/office/drawing/2014/main" id="{0304C01A-C56A-F36D-9287-B8A34968901B}"/>
              </a:ext>
            </a:extLst>
          </p:cNvPr>
          <p:cNvPicPr>
            <a:picLocks noChangeAspect="1"/>
          </p:cNvPicPr>
          <p:nvPr/>
        </p:nvPicPr>
        <p:blipFill>
          <a:blip r:embed="rId4"/>
          <a:stretch>
            <a:fillRect/>
          </a:stretch>
        </p:blipFill>
        <p:spPr>
          <a:xfrm>
            <a:off x="0" y="0"/>
            <a:ext cx="12192000" cy="1504950"/>
          </a:xfrm>
          <a:prstGeom prst="rect">
            <a:avLst/>
          </a:prstGeom>
        </p:spPr>
      </p:pic>
      <p:pic>
        <p:nvPicPr>
          <p:cNvPr id="10" name="Picture 9">
            <a:extLst>
              <a:ext uri="{FF2B5EF4-FFF2-40B4-BE49-F238E27FC236}">
                <a16:creationId xmlns:a16="http://schemas.microsoft.com/office/drawing/2014/main" id="{0675D6E8-DB48-3D96-FCCB-3F02A3882171}"/>
              </a:ext>
            </a:extLst>
          </p:cNvPr>
          <p:cNvPicPr>
            <a:picLocks noChangeAspect="1"/>
          </p:cNvPicPr>
          <p:nvPr/>
        </p:nvPicPr>
        <p:blipFill>
          <a:blip r:embed="rId5"/>
          <a:stretch>
            <a:fillRect/>
          </a:stretch>
        </p:blipFill>
        <p:spPr>
          <a:xfrm rot="3386363">
            <a:off x="4428719" y="4085937"/>
            <a:ext cx="2448381" cy="2661284"/>
          </a:xfrm>
          <a:prstGeom prst="rect">
            <a:avLst/>
          </a:prstGeom>
        </p:spPr>
      </p:pic>
      <p:sp>
        <p:nvSpPr>
          <p:cNvPr id="3" name="Text Placeholder 2">
            <a:extLst>
              <a:ext uri="{FF2B5EF4-FFF2-40B4-BE49-F238E27FC236}">
                <a16:creationId xmlns:a16="http://schemas.microsoft.com/office/drawing/2014/main" id="{F639FC43-FD28-F5C8-25C8-72C95953102D}"/>
              </a:ext>
            </a:extLst>
          </p:cNvPr>
          <p:cNvSpPr>
            <a:spLocks noGrp="1"/>
          </p:cNvSpPr>
          <p:nvPr>
            <p:ph type="body" idx="1"/>
          </p:nvPr>
        </p:nvSpPr>
        <p:spPr/>
        <p:txBody>
          <a:bodyPr>
            <a:normAutofit/>
          </a:bodyPr>
          <a:lstStyle/>
          <a:p>
            <a:pPr>
              <a:lnSpc>
                <a:spcPct val="100000"/>
              </a:lnSpc>
            </a:pPr>
            <a:r>
              <a:rPr lang="en-US" dirty="0"/>
              <a:t>Show your support</a:t>
            </a:r>
          </a:p>
        </p:txBody>
      </p:sp>
      <p:sp>
        <p:nvSpPr>
          <p:cNvPr id="11" name="Content Placeholder 3">
            <a:extLst>
              <a:ext uri="{FF2B5EF4-FFF2-40B4-BE49-F238E27FC236}">
                <a16:creationId xmlns:a16="http://schemas.microsoft.com/office/drawing/2014/main" id="{85604A13-426D-84E6-3CB7-500DDBE106AD}"/>
              </a:ext>
            </a:extLst>
          </p:cNvPr>
          <p:cNvSpPr txBox="1">
            <a:spLocks/>
          </p:cNvSpPr>
          <p:nvPr/>
        </p:nvSpPr>
        <p:spPr>
          <a:xfrm>
            <a:off x="528406" y="1587078"/>
            <a:ext cx="5567595" cy="398782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bg1"/>
              </a:buClr>
              <a:buFontTx/>
              <a:buBlip>
                <a:blip r:embed="rId6"/>
              </a:buBlip>
              <a:defRPr sz="1600" b="0" i="0" kern="1200" baseline="0">
                <a:solidFill>
                  <a:srgbClr val="3B2359"/>
                </a:solidFill>
                <a:latin typeface="+mn-lt"/>
                <a:ea typeface="+mn-ea"/>
                <a:cs typeface="+mn-cs"/>
              </a:defRPr>
            </a:lvl1pPr>
            <a:lvl2pPr marL="685800" indent="-228600" algn="l" defTabSz="914400" rtl="0" eaLnBrk="1" latinLnBrk="0" hangingPunct="1">
              <a:lnSpc>
                <a:spcPct val="90000"/>
              </a:lnSpc>
              <a:spcBef>
                <a:spcPts val="500"/>
              </a:spcBef>
              <a:buClr>
                <a:schemeClr val="bg1"/>
              </a:buClr>
              <a:buFontTx/>
              <a:buBlip>
                <a:blip r:embed="rId7"/>
              </a:buBlip>
              <a:defRPr sz="1400" b="0" i="0" kern="1200" baseline="0">
                <a:solidFill>
                  <a:srgbClr val="3B2359"/>
                </a:solidFill>
                <a:latin typeface="+mn-lt"/>
                <a:ea typeface="+mn-ea"/>
                <a:cs typeface="+mn-cs"/>
              </a:defRPr>
            </a:lvl2pPr>
            <a:lvl3pPr marL="1143000" indent="-228600" algn="l" defTabSz="914400" rtl="0" eaLnBrk="1" latinLnBrk="0" hangingPunct="1">
              <a:lnSpc>
                <a:spcPct val="90000"/>
              </a:lnSpc>
              <a:spcBef>
                <a:spcPts val="500"/>
              </a:spcBef>
              <a:buClr>
                <a:schemeClr val="bg1"/>
              </a:buClr>
              <a:buFontTx/>
              <a:buBlip>
                <a:blip r:embed="rId7"/>
              </a:buBlip>
              <a:defRPr sz="1400" b="0" i="0" kern="1200" baseline="0">
                <a:solidFill>
                  <a:srgbClr val="3B2359"/>
                </a:solidFill>
                <a:latin typeface="+mn-lt"/>
                <a:ea typeface="+mn-ea"/>
                <a:cs typeface="+mn-cs"/>
              </a:defRPr>
            </a:lvl3pPr>
            <a:lvl4pPr marL="1600200" indent="-228600" algn="l" defTabSz="914400" rtl="0" eaLnBrk="1" latinLnBrk="0" hangingPunct="1">
              <a:lnSpc>
                <a:spcPct val="90000"/>
              </a:lnSpc>
              <a:spcBef>
                <a:spcPts val="500"/>
              </a:spcBef>
              <a:buClr>
                <a:schemeClr val="bg1"/>
              </a:buClr>
              <a:buFontTx/>
              <a:buBlip>
                <a:blip r:embed="rId7"/>
              </a:buBlip>
              <a:defRPr sz="1400" b="0" i="0" kern="1200" baseline="0">
                <a:solidFill>
                  <a:srgbClr val="3B2359"/>
                </a:solidFill>
                <a:latin typeface="+mn-lt"/>
                <a:ea typeface="+mn-ea"/>
                <a:cs typeface="+mn-cs"/>
              </a:defRPr>
            </a:lvl4pPr>
            <a:lvl5pPr marL="2057400" indent="-228600" algn="l" defTabSz="914400" rtl="0" eaLnBrk="1" latinLnBrk="0" hangingPunct="1">
              <a:lnSpc>
                <a:spcPct val="90000"/>
              </a:lnSpc>
              <a:spcBef>
                <a:spcPts val="500"/>
              </a:spcBef>
              <a:buClr>
                <a:schemeClr val="bg1"/>
              </a:buClr>
              <a:buFontTx/>
              <a:buBlip>
                <a:blip r:embed="rId7"/>
              </a:buBlip>
              <a:defRPr sz="1400" b="0" i="0" kern="1200" baseline="0">
                <a:solidFill>
                  <a:srgbClr val="3B23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GB" sz="1800" dirty="0">
                <a:latin typeface="Arial" panose="020B0604020202020204" pitchFamily="34" charset="0"/>
                <a:cs typeface="Arial" panose="020B0604020202020204" pitchFamily="34" charset="0"/>
              </a:rPr>
              <a:t>We want you to support and celebrate the players, teams and countries competing in the tournament.</a:t>
            </a:r>
            <a:br>
              <a:rPr lang="en-GB" sz="1800" dirty="0">
                <a:latin typeface="Arial" panose="020B0604020202020204" pitchFamily="34" charset="0"/>
                <a:cs typeface="Arial" panose="020B0604020202020204" pitchFamily="34" charset="0"/>
              </a:rPr>
            </a:br>
            <a:endParaRPr lang="en-GB" sz="1800" dirty="0">
              <a:latin typeface="Arial" panose="020B0604020202020204" pitchFamily="34" charset="0"/>
              <a:cs typeface="Arial" panose="020B0604020202020204" pitchFamily="34" charset="0"/>
            </a:endParaRPr>
          </a:p>
          <a:p>
            <a:pPr>
              <a:lnSpc>
                <a:spcPct val="110000"/>
              </a:lnSpc>
            </a:pPr>
            <a:r>
              <a:rPr lang="en-GB" sz="1800" dirty="0">
                <a:latin typeface="Arial" panose="020B0604020202020204" pitchFamily="34" charset="0"/>
                <a:cs typeface="Arial" panose="020B0604020202020204" pitchFamily="34" charset="0"/>
              </a:rPr>
              <a:t>Using our Fan zone guide, create your very own Fan zone in your classroom or school.</a:t>
            </a:r>
          </a:p>
          <a:p>
            <a:pPr>
              <a:lnSpc>
                <a:spcPct val="110000"/>
              </a:lnSpc>
            </a:pPr>
            <a:r>
              <a:rPr lang="en-GB" sz="1800" dirty="0">
                <a:latin typeface="Arial" panose="020B0604020202020204" pitchFamily="34" charset="0"/>
                <a:cs typeface="Arial" panose="020B0604020202020204" pitchFamily="34" charset="0"/>
              </a:rPr>
              <a:t>Try our Adopt a country challenge and spend the day supporting, celebrating and learning about your chosen country.</a:t>
            </a:r>
          </a:p>
        </p:txBody>
      </p:sp>
    </p:spTree>
    <p:extLst>
      <p:ext uri="{BB962C8B-B14F-4D97-AF65-F5344CB8AC3E}">
        <p14:creationId xmlns:p14="http://schemas.microsoft.com/office/powerpoint/2010/main" val="10776113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Placeholder 28" descr="A group of people playing football&#10;&#10;Description automatically generated with medium confidence">
            <a:extLst>
              <a:ext uri="{FF2B5EF4-FFF2-40B4-BE49-F238E27FC236}">
                <a16:creationId xmlns:a16="http://schemas.microsoft.com/office/drawing/2014/main" id="{791BAB16-8588-AE67-9CB9-F0905C77CF77}"/>
              </a:ext>
            </a:extLst>
          </p:cNvPr>
          <p:cNvPicPr>
            <a:picLocks noGrp="1" noChangeAspect="1"/>
          </p:cNvPicPr>
          <p:nvPr>
            <p:ph type="pic" sz="quarter" idx="11"/>
          </p:nvPr>
        </p:nvPicPr>
        <p:blipFill rotWithShape="1">
          <a:blip r:embed="rId3" cstate="screen">
            <a:extLst>
              <a:ext uri="{28A0092B-C50C-407E-A947-70E740481C1C}">
                <a14:useLocalDpi xmlns:a14="http://schemas.microsoft.com/office/drawing/2010/main"/>
              </a:ext>
            </a:extLst>
          </a:blip>
          <a:srcRect t="-3800"/>
          <a:stretch/>
        </p:blipFill>
        <p:spPr>
          <a:xfrm>
            <a:off x="6376988" y="14287"/>
            <a:ext cx="5815013" cy="6138864"/>
          </a:xfrm>
        </p:spPr>
      </p:pic>
      <p:pic>
        <p:nvPicPr>
          <p:cNvPr id="25" name="Picture 24">
            <a:extLst>
              <a:ext uri="{FF2B5EF4-FFF2-40B4-BE49-F238E27FC236}">
                <a16:creationId xmlns:a16="http://schemas.microsoft.com/office/drawing/2014/main" id="{AF92B36A-9B23-836B-DA3E-E1F3B096F841}"/>
              </a:ext>
            </a:extLst>
          </p:cNvPr>
          <p:cNvPicPr>
            <a:picLocks noChangeAspect="1"/>
          </p:cNvPicPr>
          <p:nvPr/>
        </p:nvPicPr>
        <p:blipFill>
          <a:blip r:embed="rId4"/>
          <a:stretch>
            <a:fillRect/>
          </a:stretch>
        </p:blipFill>
        <p:spPr>
          <a:xfrm>
            <a:off x="0" y="0"/>
            <a:ext cx="12192000" cy="1504950"/>
          </a:xfrm>
          <a:prstGeom prst="rect">
            <a:avLst/>
          </a:prstGeom>
        </p:spPr>
      </p:pic>
      <p:sp>
        <p:nvSpPr>
          <p:cNvPr id="24" name="Content Placeholder 3">
            <a:extLst>
              <a:ext uri="{FF2B5EF4-FFF2-40B4-BE49-F238E27FC236}">
                <a16:creationId xmlns:a16="http://schemas.microsoft.com/office/drawing/2014/main" id="{2D26403A-8D02-C2E3-F17A-6EBD6FC2AB25}"/>
              </a:ext>
            </a:extLst>
          </p:cNvPr>
          <p:cNvSpPr txBox="1">
            <a:spLocks/>
          </p:cNvSpPr>
          <p:nvPr/>
        </p:nvSpPr>
        <p:spPr>
          <a:xfrm>
            <a:off x="528102" y="1415640"/>
            <a:ext cx="4929724" cy="33575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bg1"/>
              </a:buClr>
              <a:buFontTx/>
              <a:buBlip>
                <a:blip r:embed="rId5"/>
              </a:buBlip>
              <a:defRPr sz="1600" b="0" i="0" kern="1200" baseline="0">
                <a:solidFill>
                  <a:srgbClr val="3B2359"/>
                </a:solidFill>
                <a:latin typeface="+mn-lt"/>
                <a:ea typeface="+mn-ea"/>
                <a:cs typeface="+mn-cs"/>
              </a:defRPr>
            </a:lvl1pPr>
            <a:lvl2pPr marL="685800" indent="-228600" algn="l" defTabSz="914400" rtl="0" eaLnBrk="1" latinLnBrk="0" hangingPunct="1">
              <a:lnSpc>
                <a:spcPct val="90000"/>
              </a:lnSpc>
              <a:spcBef>
                <a:spcPts val="500"/>
              </a:spcBef>
              <a:buClr>
                <a:schemeClr val="bg1"/>
              </a:buClr>
              <a:buFontTx/>
              <a:buBlip>
                <a:blip r:embed="rId6"/>
              </a:buBlip>
              <a:defRPr sz="1400" b="0" i="0" kern="1200" baseline="0">
                <a:solidFill>
                  <a:srgbClr val="3B2359"/>
                </a:solidFill>
                <a:latin typeface="+mn-lt"/>
                <a:ea typeface="+mn-ea"/>
                <a:cs typeface="+mn-cs"/>
              </a:defRPr>
            </a:lvl2pPr>
            <a:lvl3pPr marL="1143000" indent="-228600" algn="l" defTabSz="914400" rtl="0" eaLnBrk="1" latinLnBrk="0" hangingPunct="1">
              <a:lnSpc>
                <a:spcPct val="90000"/>
              </a:lnSpc>
              <a:spcBef>
                <a:spcPts val="500"/>
              </a:spcBef>
              <a:buClr>
                <a:schemeClr val="bg1"/>
              </a:buClr>
              <a:buFontTx/>
              <a:buBlip>
                <a:blip r:embed="rId6"/>
              </a:buBlip>
              <a:defRPr sz="1400" b="0" i="0" kern="1200" baseline="0">
                <a:solidFill>
                  <a:srgbClr val="3B2359"/>
                </a:solidFill>
                <a:latin typeface="+mn-lt"/>
                <a:ea typeface="+mn-ea"/>
                <a:cs typeface="+mn-cs"/>
              </a:defRPr>
            </a:lvl3pPr>
            <a:lvl4pPr marL="1600200" indent="-228600" algn="l" defTabSz="914400" rtl="0" eaLnBrk="1" latinLnBrk="0" hangingPunct="1">
              <a:lnSpc>
                <a:spcPct val="90000"/>
              </a:lnSpc>
              <a:spcBef>
                <a:spcPts val="500"/>
              </a:spcBef>
              <a:buClr>
                <a:schemeClr val="bg1"/>
              </a:buClr>
              <a:buFontTx/>
              <a:buBlip>
                <a:blip r:embed="rId6"/>
              </a:buBlip>
              <a:defRPr sz="1400" b="0" i="0" kern="1200" baseline="0">
                <a:solidFill>
                  <a:srgbClr val="3B2359"/>
                </a:solidFill>
                <a:latin typeface="+mn-lt"/>
                <a:ea typeface="+mn-ea"/>
                <a:cs typeface="+mn-cs"/>
              </a:defRPr>
            </a:lvl4pPr>
            <a:lvl5pPr marL="2057400" indent="-228600" algn="l" defTabSz="914400" rtl="0" eaLnBrk="1" latinLnBrk="0" hangingPunct="1">
              <a:lnSpc>
                <a:spcPct val="90000"/>
              </a:lnSpc>
              <a:spcBef>
                <a:spcPts val="500"/>
              </a:spcBef>
              <a:buClr>
                <a:schemeClr val="bg1"/>
              </a:buClr>
              <a:buFontTx/>
              <a:buBlip>
                <a:blip r:embed="rId6"/>
              </a:buBlip>
              <a:defRPr sz="1400" b="0" i="0" kern="1200" baseline="0">
                <a:solidFill>
                  <a:srgbClr val="3B23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GB" sz="1800" dirty="0">
                <a:latin typeface="Arial" panose="020B0604020202020204" pitchFamily="34" charset="0"/>
                <a:cs typeface="Arial" panose="020B0604020202020204" pitchFamily="34" charset="0"/>
              </a:rPr>
              <a:t>Using our Heritage resources, explore the history of women’s football and create your own exhibition.</a:t>
            </a:r>
          </a:p>
          <a:p>
            <a:pPr>
              <a:lnSpc>
                <a:spcPct val="110000"/>
              </a:lnSpc>
            </a:pPr>
            <a:r>
              <a:rPr lang="en-GB" sz="1800" dirty="0">
                <a:latin typeface="Arial" panose="020B0604020202020204" pitchFamily="34" charset="0"/>
                <a:cs typeface="Arial" panose="020B0604020202020204" pitchFamily="34" charset="0"/>
              </a:rPr>
              <a:t>The ‘pop up exhibition’ can be a wall, classroom, corridor or hall (or potentially digital) display. It can also be accompanied by a written guide or leaflet.</a:t>
            </a:r>
          </a:p>
          <a:p>
            <a:pPr>
              <a:lnSpc>
                <a:spcPct val="110000"/>
              </a:lnSpc>
            </a:pPr>
            <a:endParaRPr lang="en-GB" sz="1800" dirty="0">
              <a:latin typeface="Arial" panose="020B0604020202020204" pitchFamily="34" charset="0"/>
              <a:cs typeface="Arial" panose="020B0604020202020204" pitchFamily="34" charset="0"/>
            </a:endParaRPr>
          </a:p>
        </p:txBody>
      </p:sp>
      <p:pic>
        <p:nvPicPr>
          <p:cNvPr id="26" name="Picture 25">
            <a:extLst>
              <a:ext uri="{FF2B5EF4-FFF2-40B4-BE49-F238E27FC236}">
                <a16:creationId xmlns:a16="http://schemas.microsoft.com/office/drawing/2014/main" id="{84BC957E-B166-7710-AAFA-F3630C5A261A}"/>
              </a:ext>
            </a:extLst>
          </p:cNvPr>
          <p:cNvPicPr>
            <a:picLocks noChangeAspect="1"/>
          </p:cNvPicPr>
          <p:nvPr/>
        </p:nvPicPr>
        <p:blipFill>
          <a:blip r:embed="rId7"/>
          <a:stretch>
            <a:fillRect/>
          </a:stretch>
        </p:blipFill>
        <p:spPr>
          <a:xfrm>
            <a:off x="3767137" y="4324922"/>
            <a:ext cx="2743200" cy="2057400"/>
          </a:xfrm>
          <a:prstGeom prst="rect">
            <a:avLst/>
          </a:prstGeom>
        </p:spPr>
      </p:pic>
      <p:sp>
        <p:nvSpPr>
          <p:cNvPr id="27" name="TextBox 26">
            <a:extLst>
              <a:ext uri="{FF2B5EF4-FFF2-40B4-BE49-F238E27FC236}">
                <a16:creationId xmlns:a16="http://schemas.microsoft.com/office/drawing/2014/main" id="{D7043203-4289-FA3A-CF3C-30E078664D9F}"/>
              </a:ext>
            </a:extLst>
          </p:cNvPr>
          <p:cNvSpPr txBox="1"/>
          <p:nvPr/>
        </p:nvSpPr>
        <p:spPr>
          <a:xfrm>
            <a:off x="1202711" y="6357108"/>
            <a:ext cx="509286" cy="276999"/>
          </a:xfrm>
          <a:prstGeom prst="rect">
            <a:avLst/>
          </a:prstGeom>
          <a:noFill/>
        </p:spPr>
        <p:txBody>
          <a:bodyPr wrap="square" rtlCol="0">
            <a:spAutoFit/>
          </a:bodyPr>
          <a:lstStyle/>
          <a:p>
            <a:fld id="{1BF9E93C-9FEF-AC49-B065-BB62548A58A6}" type="slidenum">
              <a:rPr lang="en-US" sz="1200" b="1" smtClean="0">
                <a:solidFill>
                  <a:schemeClr val="bg1"/>
                </a:solidFill>
              </a:rPr>
              <a:t>7</a:t>
            </a:fld>
            <a:r>
              <a:rPr lang="en-US" sz="1200" dirty="0">
                <a:solidFill>
                  <a:schemeClr val="bg1"/>
                </a:solidFill>
              </a:rPr>
              <a:t> </a:t>
            </a:r>
          </a:p>
        </p:txBody>
      </p:sp>
      <p:sp>
        <p:nvSpPr>
          <p:cNvPr id="3" name="Text Placeholder 2">
            <a:extLst>
              <a:ext uri="{FF2B5EF4-FFF2-40B4-BE49-F238E27FC236}">
                <a16:creationId xmlns:a16="http://schemas.microsoft.com/office/drawing/2014/main" id="{E6799D4A-84B9-B309-FE82-B89B5D79F349}"/>
              </a:ext>
            </a:extLst>
          </p:cNvPr>
          <p:cNvSpPr>
            <a:spLocks noGrp="1"/>
          </p:cNvSpPr>
          <p:nvPr>
            <p:ph type="body" idx="1"/>
          </p:nvPr>
        </p:nvSpPr>
        <p:spPr/>
        <p:txBody>
          <a:bodyPr/>
          <a:lstStyle/>
          <a:p>
            <a:pPr>
              <a:lnSpc>
                <a:spcPct val="100000"/>
              </a:lnSpc>
            </a:pPr>
            <a:r>
              <a:rPr lang="en-US" sz="3600" dirty="0"/>
              <a:t>Explore </a:t>
            </a:r>
            <a:r>
              <a:rPr lang="en-US" dirty="0"/>
              <a:t>the</a:t>
            </a:r>
            <a:r>
              <a:rPr lang="en-US" sz="3600" dirty="0"/>
              <a:t> history</a:t>
            </a:r>
          </a:p>
        </p:txBody>
      </p:sp>
    </p:spTree>
    <p:extLst>
      <p:ext uri="{BB962C8B-B14F-4D97-AF65-F5344CB8AC3E}">
        <p14:creationId xmlns:p14="http://schemas.microsoft.com/office/powerpoint/2010/main" val="5145057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12" descr="Image of two pupils using tablets">
            <a:extLst>
              <a:ext uri="{FF2B5EF4-FFF2-40B4-BE49-F238E27FC236}">
                <a16:creationId xmlns:a16="http://schemas.microsoft.com/office/drawing/2014/main" id="{D97416DA-E152-319C-0B77-B7280948669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77669" y="1"/>
            <a:ext cx="5814027" cy="6138167"/>
          </a:xfrm>
          <a:custGeom>
            <a:avLst/>
            <a:gdLst>
              <a:gd name="connsiteX0" fmla="*/ 190629 w 5814027"/>
              <a:gd name="connsiteY0" fmla="*/ 0 h 6138167"/>
              <a:gd name="connsiteX1" fmla="*/ 5814027 w 5814027"/>
              <a:gd name="connsiteY1" fmla="*/ 0 h 6138167"/>
              <a:gd name="connsiteX2" fmla="*/ 5814027 w 5814027"/>
              <a:gd name="connsiteY2" fmla="*/ 5480245 h 6138167"/>
              <a:gd name="connsiteX3" fmla="*/ 4899008 w 5814027"/>
              <a:gd name="connsiteY3" fmla="*/ 5423207 h 6138167"/>
              <a:gd name="connsiteX4" fmla="*/ 1544246 w 5814027"/>
              <a:gd name="connsiteY4" fmla="*/ 6138167 h 6138167"/>
              <a:gd name="connsiteX5" fmla="*/ 0 w 5814027"/>
              <a:gd name="connsiteY5" fmla="*/ 1658379 h 6138167"/>
              <a:gd name="connsiteX6" fmla="*/ 190629 w 5814027"/>
              <a:gd name="connsiteY6" fmla="*/ 0 h 61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14027" h="6138167">
                <a:moveTo>
                  <a:pt x="190629" y="0"/>
                </a:moveTo>
                <a:lnTo>
                  <a:pt x="5814027" y="0"/>
                </a:lnTo>
                <a:cubicBezTo>
                  <a:pt x="5814027" y="5480245"/>
                  <a:pt x="5814027" y="5480245"/>
                  <a:pt x="5814027" y="5480245"/>
                </a:cubicBezTo>
                <a:cubicBezTo>
                  <a:pt x="5509021" y="5442118"/>
                  <a:pt x="5204014" y="5423207"/>
                  <a:pt x="4899008" y="5423207"/>
                </a:cubicBezTo>
                <a:cubicBezTo>
                  <a:pt x="3707654" y="5423207"/>
                  <a:pt x="2573642" y="5680641"/>
                  <a:pt x="1544246" y="6138167"/>
                </a:cubicBezTo>
                <a:cubicBezTo>
                  <a:pt x="581647" y="4908338"/>
                  <a:pt x="0" y="3354885"/>
                  <a:pt x="0" y="1658379"/>
                </a:cubicBezTo>
                <a:cubicBezTo>
                  <a:pt x="0" y="1086472"/>
                  <a:pt x="66797" y="533780"/>
                  <a:pt x="190629" y="0"/>
                </a:cubicBezTo>
                <a:close/>
              </a:path>
            </a:pathLst>
          </a:custGeom>
          <a:noFill/>
        </p:spPr>
      </p:pic>
      <p:pic>
        <p:nvPicPr>
          <p:cNvPr id="13" name="Picture Placeholder 12">
            <a:extLst>
              <a:ext uri="{FF2B5EF4-FFF2-40B4-BE49-F238E27FC236}">
                <a16:creationId xmlns:a16="http://schemas.microsoft.com/office/drawing/2014/main" id="{F6CC0950-89D3-4DA5-C337-A2B0656F8547}"/>
              </a:ext>
            </a:extLst>
          </p:cNvPr>
          <p:cNvPicPr>
            <a:picLocks noGrp="1" noChangeAspect="1"/>
          </p:cNvPicPr>
          <p:nvPr>
            <p:ph type="pic" sz="quarter" idx="11"/>
          </p:nvPr>
        </p:nvPicPr>
        <p:blipFill rotWithShape="1">
          <a:blip r:embed="rId4" cstate="screen">
            <a:extLst>
              <a:ext uri="{28A0092B-C50C-407E-A947-70E740481C1C}">
                <a14:useLocalDpi xmlns:a14="http://schemas.microsoft.com/office/drawing/2010/main"/>
              </a:ext>
            </a:extLst>
          </a:blip>
          <a:srcRect l="14" t="-1046" r="-89" b="-688"/>
          <a:stretch/>
        </p:blipFill>
        <p:spPr>
          <a:xfrm rot="21376576">
            <a:off x="2780689" y="3499529"/>
            <a:ext cx="3764221" cy="2706455"/>
          </a:xfrm>
          <a:prstGeom prst="rect">
            <a:avLst/>
          </a:prstGeom>
          <a:noFill/>
          <a:effectLst>
            <a:outerShdw blurRad="101600" sx="102135" sy="102135" algn="ctr" rotWithShape="0">
              <a:prstClr val="black">
                <a:alpha val="26684"/>
              </a:prstClr>
            </a:outerShdw>
          </a:effectLst>
        </p:spPr>
      </p:pic>
      <p:pic>
        <p:nvPicPr>
          <p:cNvPr id="2" name="Picture 1">
            <a:extLst>
              <a:ext uri="{FF2B5EF4-FFF2-40B4-BE49-F238E27FC236}">
                <a16:creationId xmlns:a16="http://schemas.microsoft.com/office/drawing/2014/main" id="{4414241D-39BC-77E9-6BDA-7BFD9AD39037}"/>
              </a:ext>
            </a:extLst>
          </p:cNvPr>
          <p:cNvPicPr>
            <a:picLocks noChangeAspect="1"/>
          </p:cNvPicPr>
          <p:nvPr/>
        </p:nvPicPr>
        <p:blipFill>
          <a:blip r:embed="rId5"/>
          <a:stretch>
            <a:fillRect/>
          </a:stretch>
        </p:blipFill>
        <p:spPr>
          <a:xfrm>
            <a:off x="0" y="0"/>
            <a:ext cx="12192000" cy="1504950"/>
          </a:xfrm>
          <a:prstGeom prst="rect">
            <a:avLst/>
          </a:prstGeom>
        </p:spPr>
      </p:pic>
      <p:sp>
        <p:nvSpPr>
          <p:cNvPr id="24" name="Content Placeholder 3">
            <a:extLst>
              <a:ext uri="{FF2B5EF4-FFF2-40B4-BE49-F238E27FC236}">
                <a16:creationId xmlns:a16="http://schemas.microsoft.com/office/drawing/2014/main" id="{2D26403A-8D02-C2E3-F17A-6EBD6FC2AB25}"/>
              </a:ext>
            </a:extLst>
          </p:cNvPr>
          <p:cNvSpPr txBox="1">
            <a:spLocks/>
          </p:cNvSpPr>
          <p:nvPr/>
        </p:nvSpPr>
        <p:spPr>
          <a:xfrm>
            <a:off x="528101" y="1423172"/>
            <a:ext cx="5122071" cy="305233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bg1"/>
              </a:buClr>
              <a:buFontTx/>
              <a:buBlip>
                <a:blip r:embed="rId6"/>
              </a:buBlip>
              <a:defRPr sz="1600" b="0" i="0" kern="1200" baseline="0">
                <a:solidFill>
                  <a:srgbClr val="3B2359"/>
                </a:solidFill>
                <a:latin typeface="+mn-lt"/>
                <a:ea typeface="+mn-ea"/>
                <a:cs typeface="+mn-cs"/>
              </a:defRPr>
            </a:lvl1pPr>
            <a:lvl2pPr marL="685800" indent="-228600" algn="l" defTabSz="914400" rtl="0" eaLnBrk="1" latinLnBrk="0" hangingPunct="1">
              <a:lnSpc>
                <a:spcPct val="90000"/>
              </a:lnSpc>
              <a:spcBef>
                <a:spcPts val="500"/>
              </a:spcBef>
              <a:buClr>
                <a:schemeClr val="bg1"/>
              </a:buClr>
              <a:buFontTx/>
              <a:buBlip>
                <a:blip r:embed="rId7"/>
              </a:buBlip>
              <a:defRPr sz="1400" b="0" i="0" kern="1200" baseline="0">
                <a:solidFill>
                  <a:srgbClr val="3B2359"/>
                </a:solidFill>
                <a:latin typeface="+mn-lt"/>
                <a:ea typeface="+mn-ea"/>
                <a:cs typeface="+mn-cs"/>
              </a:defRPr>
            </a:lvl2pPr>
            <a:lvl3pPr marL="1143000" indent="-228600" algn="l" defTabSz="914400" rtl="0" eaLnBrk="1" latinLnBrk="0" hangingPunct="1">
              <a:lnSpc>
                <a:spcPct val="90000"/>
              </a:lnSpc>
              <a:spcBef>
                <a:spcPts val="500"/>
              </a:spcBef>
              <a:buClr>
                <a:schemeClr val="bg1"/>
              </a:buClr>
              <a:buFontTx/>
              <a:buBlip>
                <a:blip r:embed="rId7"/>
              </a:buBlip>
              <a:defRPr sz="1400" b="0" i="0" kern="1200" baseline="0">
                <a:solidFill>
                  <a:srgbClr val="3B2359"/>
                </a:solidFill>
                <a:latin typeface="+mn-lt"/>
                <a:ea typeface="+mn-ea"/>
                <a:cs typeface="+mn-cs"/>
              </a:defRPr>
            </a:lvl3pPr>
            <a:lvl4pPr marL="1600200" indent="-228600" algn="l" defTabSz="914400" rtl="0" eaLnBrk="1" latinLnBrk="0" hangingPunct="1">
              <a:lnSpc>
                <a:spcPct val="90000"/>
              </a:lnSpc>
              <a:spcBef>
                <a:spcPts val="500"/>
              </a:spcBef>
              <a:buClr>
                <a:schemeClr val="bg1"/>
              </a:buClr>
              <a:buFontTx/>
              <a:buBlip>
                <a:blip r:embed="rId7"/>
              </a:buBlip>
              <a:defRPr sz="1400" b="0" i="0" kern="1200" baseline="0">
                <a:solidFill>
                  <a:srgbClr val="3B2359"/>
                </a:solidFill>
                <a:latin typeface="+mn-lt"/>
                <a:ea typeface="+mn-ea"/>
                <a:cs typeface="+mn-cs"/>
              </a:defRPr>
            </a:lvl4pPr>
            <a:lvl5pPr marL="2057400" indent="-228600" algn="l" defTabSz="914400" rtl="0" eaLnBrk="1" latinLnBrk="0" hangingPunct="1">
              <a:lnSpc>
                <a:spcPct val="90000"/>
              </a:lnSpc>
              <a:spcBef>
                <a:spcPts val="500"/>
              </a:spcBef>
              <a:buClr>
                <a:schemeClr val="bg1"/>
              </a:buClr>
              <a:buFontTx/>
              <a:buBlip>
                <a:blip r:embed="rId7"/>
              </a:buBlip>
              <a:defRPr sz="1400" b="0" i="0" kern="1200" baseline="0">
                <a:solidFill>
                  <a:srgbClr val="3B23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GB" sz="1800" dirty="0">
                <a:latin typeface="Arial" panose="020B0604020202020204" pitchFamily="34" charset="0"/>
                <a:cs typeface="Arial" panose="020B0604020202020204" pitchFamily="34" charset="0"/>
              </a:rPr>
              <a:t>Take part in our reading challenge using the tournament wall chart to find your favourite book. Place the wall chart in your classroom.</a:t>
            </a:r>
          </a:p>
          <a:p>
            <a:pPr>
              <a:lnSpc>
                <a:spcPct val="110000"/>
              </a:lnSpc>
            </a:pPr>
            <a:r>
              <a:rPr lang="en-GB" sz="1800" dirty="0">
                <a:latin typeface="Arial" panose="020B0604020202020204" pitchFamily="34" charset="0"/>
                <a:cs typeface="Arial" panose="020B0604020202020204" pitchFamily="34" charset="0"/>
              </a:rPr>
              <a:t>Join some very special online events including a live lesson and reading of a chapter from the new Rocky of the Rovers story!</a:t>
            </a:r>
          </a:p>
        </p:txBody>
      </p:sp>
      <p:sp>
        <p:nvSpPr>
          <p:cNvPr id="9" name="TextBox 8">
            <a:extLst>
              <a:ext uri="{FF2B5EF4-FFF2-40B4-BE49-F238E27FC236}">
                <a16:creationId xmlns:a16="http://schemas.microsoft.com/office/drawing/2014/main" id="{279EC35B-BB04-940F-A764-B4AD125C277C}"/>
              </a:ext>
            </a:extLst>
          </p:cNvPr>
          <p:cNvSpPr txBox="1"/>
          <p:nvPr/>
        </p:nvSpPr>
        <p:spPr>
          <a:xfrm>
            <a:off x="1202711" y="6357108"/>
            <a:ext cx="509286" cy="276999"/>
          </a:xfrm>
          <a:prstGeom prst="rect">
            <a:avLst/>
          </a:prstGeom>
          <a:noFill/>
        </p:spPr>
        <p:txBody>
          <a:bodyPr wrap="square" rtlCol="0">
            <a:spAutoFit/>
          </a:bodyPr>
          <a:lstStyle/>
          <a:p>
            <a:fld id="{1BF9E93C-9FEF-AC49-B065-BB62548A58A6}" type="slidenum">
              <a:rPr lang="en-US" sz="1200" b="1" smtClean="0">
                <a:solidFill>
                  <a:schemeClr val="bg1"/>
                </a:solidFill>
              </a:rPr>
              <a:t>8</a:t>
            </a:fld>
            <a:r>
              <a:rPr lang="en-US" sz="1200" dirty="0">
                <a:solidFill>
                  <a:schemeClr val="bg1"/>
                </a:solidFill>
              </a:rPr>
              <a:t> </a:t>
            </a:r>
          </a:p>
        </p:txBody>
      </p:sp>
      <p:pic>
        <p:nvPicPr>
          <p:cNvPr id="5" name="Picture 4">
            <a:extLst>
              <a:ext uri="{FF2B5EF4-FFF2-40B4-BE49-F238E27FC236}">
                <a16:creationId xmlns:a16="http://schemas.microsoft.com/office/drawing/2014/main" id="{D3CA2952-4CD1-88C7-003B-DFCD733D2A7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769089">
            <a:off x="547399" y="3323493"/>
            <a:ext cx="2119352" cy="1906518"/>
          </a:xfrm>
          <a:prstGeom prst="rect">
            <a:avLst/>
          </a:prstGeom>
        </p:spPr>
      </p:pic>
      <p:sp>
        <p:nvSpPr>
          <p:cNvPr id="4" name="Text Placeholder 3">
            <a:extLst>
              <a:ext uri="{FF2B5EF4-FFF2-40B4-BE49-F238E27FC236}">
                <a16:creationId xmlns:a16="http://schemas.microsoft.com/office/drawing/2014/main" id="{A5D6E28B-DC86-3530-BE04-C2F1BAA06AD9}"/>
              </a:ext>
            </a:extLst>
          </p:cNvPr>
          <p:cNvSpPr>
            <a:spLocks noGrp="1"/>
          </p:cNvSpPr>
          <p:nvPr>
            <p:ph type="body" idx="1"/>
          </p:nvPr>
        </p:nvSpPr>
        <p:spPr/>
        <p:txBody>
          <a:bodyPr>
            <a:normAutofit/>
          </a:bodyPr>
          <a:lstStyle/>
          <a:p>
            <a:pPr>
              <a:lnSpc>
                <a:spcPct val="100000"/>
              </a:lnSpc>
            </a:pPr>
            <a:r>
              <a:rPr lang="en-US" dirty="0"/>
              <a:t>Reading challenge</a:t>
            </a:r>
          </a:p>
        </p:txBody>
      </p:sp>
    </p:spTree>
    <p:extLst>
      <p:ext uri="{BB962C8B-B14F-4D97-AF65-F5344CB8AC3E}">
        <p14:creationId xmlns:p14="http://schemas.microsoft.com/office/powerpoint/2010/main" val="8014812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oup of children posing for a photo&#10;&#10;Description automatically generated with medium confidence">
            <a:extLst>
              <a:ext uri="{FF2B5EF4-FFF2-40B4-BE49-F238E27FC236}">
                <a16:creationId xmlns:a16="http://schemas.microsoft.com/office/drawing/2014/main" id="{53C62023-E305-91C1-69CA-835FBC8A18F6}"/>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a:xfrm>
            <a:off x="6376988" y="0"/>
            <a:ext cx="5815012" cy="6138863"/>
          </a:xfrm>
        </p:spPr>
      </p:pic>
      <p:pic>
        <p:nvPicPr>
          <p:cNvPr id="2" name="Picture 1">
            <a:extLst>
              <a:ext uri="{FF2B5EF4-FFF2-40B4-BE49-F238E27FC236}">
                <a16:creationId xmlns:a16="http://schemas.microsoft.com/office/drawing/2014/main" id="{F6C6B327-CD41-B372-5D4F-ED3135C251D1}"/>
              </a:ext>
            </a:extLst>
          </p:cNvPr>
          <p:cNvPicPr>
            <a:picLocks noChangeAspect="1"/>
          </p:cNvPicPr>
          <p:nvPr/>
        </p:nvPicPr>
        <p:blipFill>
          <a:blip r:embed="rId4"/>
          <a:stretch>
            <a:fillRect/>
          </a:stretch>
        </p:blipFill>
        <p:spPr>
          <a:xfrm>
            <a:off x="0" y="0"/>
            <a:ext cx="12192000" cy="1504950"/>
          </a:xfrm>
          <a:prstGeom prst="rect">
            <a:avLst/>
          </a:prstGeom>
        </p:spPr>
      </p:pic>
      <p:sp>
        <p:nvSpPr>
          <p:cNvPr id="24" name="Content Placeholder 3">
            <a:extLst>
              <a:ext uri="{FF2B5EF4-FFF2-40B4-BE49-F238E27FC236}">
                <a16:creationId xmlns:a16="http://schemas.microsoft.com/office/drawing/2014/main" id="{2D26403A-8D02-C2E3-F17A-6EBD6FC2AB25}"/>
              </a:ext>
            </a:extLst>
          </p:cNvPr>
          <p:cNvSpPr txBox="1">
            <a:spLocks/>
          </p:cNvSpPr>
          <p:nvPr/>
        </p:nvSpPr>
        <p:spPr>
          <a:xfrm>
            <a:off x="528102" y="2835723"/>
            <a:ext cx="4929724" cy="18105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bg1"/>
              </a:buClr>
              <a:buFontTx/>
              <a:buBlip>
                <a:blip r:embed="rId5"/>
              </a:buBlip>
              <a:defRPr sz="1600" b="0" i="0" kern="1200" baseline="0">
                <a:solidFill>
                  <a:srgbClr val="3B2359"/>
                </a:solidFill>
                <a:latin typeface="+mn-lt"/>
                <a:ea typeface="+mn-ea"/>
                <a:cs typeface="+mn-cs"/>
              </a:defRPr>
            </a:lvl1pPr>
            <a:lvl2pPr marL="685800" indent="-228600" algn="l" defTabSz="914400" rtl="0" eaLnBrk="1" latinLnBrk="0" hangingPunct="1">
              <a:lnSpc>
                <a:spcPct val="90000"/>
              </a:lnSpc>
              <a:spcBef>
                <a:spcPts val="500"/>
              </a:spcBef>
              <a:buClr>
                <a:schemeClr val="bg1"/>
              </a:buClr>
              <a:buFontTx/>
              <a:buBlip>
                <a:blip r:embed="rId6"/>
              </a:buBlip>
              <a:defRPr sz="1400" b="0" i="0" kern="1200" baseline="0">
                <a:solidFill>
                  <a:srgbClr val="3B2359"/>
                </a:solidFill>
                <a:latin typeface="+mn-lt"/>
                <a:ea typeface="+mn-ea"/>
                <a:cs typeface="+mn-cs"/>
              </a:defRPr>
            </a:lvl2pPr>
            <a:lvl3pPr marL="1143000" indent="-228600" algn="l" defTabSz="914400" rtl="0" eaLnBrk="1" latinLnBrk="0" hangingPunct="1">
              <a:lnSpc>
                <a:spcPct val="90000"/>
              </a:lnSpc>
              <a:spcBef>
                <a:spcPts val="500"/>
              </a:spcBef>
              <a:buClr>
                <a:schemeClr val="bg1"/>
              </a:buClr>
              <a:buFontTx/>
              <a:buBlip>
                <a:blip r:embed="rId6"/>
              </a:buBlip>
              <a:defRPr sz="1400" b="0" i="0" kern="1200" baseline="0">
                <a:solidFill>
                  <a:srgbClr val="3B2359"/>
                </a:solidFill>
                <a:latin typeface="+mn-lt"/>
                <a:ea typeface="+mn-ea"/>
                <a:cs typeface="+mn-cs"/>
              </a:defRPr>
            </a:lvl3pPr>
            <a:lvl4pPr marL="1600200" indent="-228600" algn="l" defTabSz="914400" rtl="0" eaLnBrk="1" latinLnBrk="0" hangingPunct="1">
              <a:lnSpc>
                <a:spcPct val="90000"/>
              </a:lnSpc>
              <a:spcBef>
                <a:spcPts val="500"/>
              </a:spcBef>
              <a:buClr>
                <a:schemeClr val="bg1"/>
              </a:buClr>
              <a:buFontTx/>
              <a:buBlip>
                <a:blip r:embed="rId6"/>
              </a:buBlip>
              <a:defRPr sz="1400" b="0" i="0" kern="1200" baseline="0">
                <a:solidFill>
                  <a:srgbClr val="3B2359"/>
                </a:solidFill>
                <a:latin typeface="+mn-lt"/>
                <a:ea typeface="+mn-ea"/>
                <a:cs typeface="+mn-cs"/>
              </a:defRPr>
            </a:lvl4pPr>
            <a:lvl5pPr marL="2057400" indent="-228600" algn="l" defTabSz="914400" rtl="0" eaLnBrk="1" latinLnBrk="0" hangingPunct="1">
              <a:lnSpc>
                <a:spcPct val="90000"/>
              </a:lnSpc>
              <a:spcBef>
                <a:spcPts val="500"/>
              </a:spcBef>
              <a:buClr>
                <a:schemeClr val="bg1"/>
              </a:buClr>
              <a:buFontTx/>
              <a:buBlip>
                <a:blip r:embed="rId6"/>
              </a:buBlip>
              <a:defRPr sz="1400" b="0" i="0" kern="1200" baseline="0">
                <a:solidFill>
                  <a:srgbClr val="3B23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GB" sz="1800" dirty="0">
                <a:latin typeface="Arial" panose="020B0604020202020204" pitchFamily="34" charset="0"/>
                <a:cs typeface="Arial" panose="020B0604020202020204" pitchFamily="34" charset="0"/>
              </a:rPr>
              <a:t>Use the Football festival guide to run your own football festival.</a:t>
            </a:r>
          </a:p>
          <a:p>
            <a:pPr>
              <a:lnSpc>
                <a:spcPct val="110000"/>
              </a:lnSpc>
            </a:pPr>
            <a:r>
              <a:rPr lang="en-GB" sz="1800" dirty="0">
                <a:latin typeface="Arial" panose="020B0604020202020204" pitchFamily="34" charset="0"/>
                <a:cs typeface="Arial" panose="020B0604020202020204" pitchFamily="34" charset="0"/>
              </a:rPr>
              <a:t>A football festival is a fun way to get excited about football and the tournament.</a:t>
            </a:r>
          </a:p>
          <a:p>
            <a:pPr>
              <a:lnSpc>
                <a:spcPct val="110000"/>
              </a:lnSpc>
            </a:pPr>
            <a:endParaRPr lang="en-GB" sz="18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D95DECDF-E3EA-88E5-5A04-9EDD708DE2FC}"/>
              </a:ext>
            </a:extLst>
          </p:cNvPr>
          <p:cNvPicPr>
            <a:picLocks noChangeAspect="1"/>
          </p:cNvPicPr>
          <p:nvPr/>
        </p:nvPicPr>
        <p:blipFill>
          <a:blip r:embed="rId7"/>
          <a:stretch>
            <a:fillRect/>
          </a:stretch>
        </p:blipFill>
        <p:spPr>
          <a:xfrm rot="2085378">
            <a:off x="3587702" y="4413440"/>
            <a:ext cx="3419642" cy="2105939"/>
          </a:xfrm>
          <a:prstGeom prst="rect">
            <a:avLst/>
          </a:prstGeom>
        </p:spPr>
      </p:pic>
      <p:sp>
        <p:nvSpPr>
          <p:cNvPr id="9" name="TextBox 8">
            <a:extLst>
              <a:ext uri="{FF2B5EF4-FFF2-40B4-BE49-F238E27FC236}">
                <a16:creationId xmlns:a16="http://schemas.microsoft.com/office/drawing/2014/main" id="{F6B06283-247A-E295-7446-E7DFE8A6CC78}"/>
              </a:ext>
            </a:extLst>
          </p:cNvPr>
          <p:cNvSpPr txBox="1"/>
          <p:nvPr/>
        </p:nvSpPr>
        <p:spPr>
          <a:xfrm>
            <a:off x="1202711" y="6357108"/>
            <a:ext cx="509286" cy="276999"/>
          </a:xfrm>
          <a:prstGeom prst="rect">
            <a:avLst/>
          </a:prstGeom>
          <a:noFill/>
        </p:spPr>
        <p:txBody>
          <a:bodyPr wrap="square" rtlCol="0">
            <a:spAutoFit/>
          </a:bodyPr>
          <a:lstStyle/>
          <a:p>
            <a:fld id="{1BF9E93C-9FEF-AC49-B065-BB62548A58A6}" type="slidenum">
              <a:rPr lang="en-US" sz="1200" b="1" smtClean="0">
                <a:solidFill>
                  <a:schemeClr val="bg1"/>
                </a:solidFill>
              </a:rPr>
              <a:t>9</a:t>
            </a:fld>
            <a:r>
              <a:rPr lang="en-US" sz="1200" dirty="0">
                <a:solidFill>
                  <a:schemeClr val="bg1"/>
                </a:solidFill>
              </a:rPr>
              <a:t> </a:t>
            </a:r>
          </a:p>
        </p:txBody>
      </p:sp>
      <p:sp>
        <p:nvSpPr>
          <p:cNvPr id="5" name="Text Placeholder 4">
            <a:extLst>
              <a:ext uri="{FF2B5EF4-FFF2-40B4-BE49-F238E27FC236}">
                <a16:creationId xmlns:a16="http://schemas.microsoft.com/office/drawing/2014/main" id="{C10F60CF-7124-0C1F-13D2-C0BE81FE6F1B}"/>
              </a:ext>
            </a:extLst>
          </p:cNvPr>
          <p:cNvSpPr>
            <a:spLocks noGrp="1"/>
          </p:cNvSpPr>
          <p:nvPr>
            <p:ph type="body" idx="1"/>
          </p:nvPr>
        </p:nvSpPr>
        <p:spPr>
          <a:xfrm>
            <a:off x="528406" y="556548"/>
            <a:ext cx="4929420" cy="2125692"/>
          </a:xfrm>
        </p:spPr>
        <p:txBody>
          <a:bodyPr>
            <a:noAutofit/>
          </a:bodyPr>
          <a:lstStyle/>
          <a:p>
            <a:pPr>
              <a:lnSpc>
                <a:spcPct val="120000"/>
              </a:lnSpc>
            </a:pPr>
            <a:r>
              <a:rPr lang="en-US" dirty="0"/>
              <a:t>UEFA Women's EURO 2022 themed football festival</a:t>
            </a:r>
          </a:p>
        </p:txBody>
      </p:sp>
    </p:spTree>
    <p:extLst>
      <p:ext uri="{BB962C8B-B14F-4D97-AF65-F5344CB8AC3E}">
        <p14:creationId xmlns:p14="http://schemas.microsoft.com/office/powerpoint/2010/main" val="4010083397"/>
      </p:ext>
    </p:extLst>
  </p:cSld>
  <p:clrMapOvr>
    <a:masterClrMapping/>
  </p:clrMapOvr>
</p:sld>
</file>

<file path=ppt/theme/theme1.xml><?xml version="1.0" encoding="utf-8"?>
<a:theme xmlns:a="http://schemas.openxmlformats.org/drawingml/2006/main" name="Office Theme">
  <a:themeElements>
    <a:clrScheme name="UEFA WEURO ENG 2022 PPT">
      <a:dk1>
        <a:srgbClr val="3A2358"/>
      </a:dk1>
      <a:lt1>
        <a:srgbClr val="FFFFFF"/>
      </a:lt1>
      <a:dk2>
        <a:srgbClr val="44546A"/>
      </a:dk2>
      <a:lt2>
        <a:srgbClr val="E7E6E6"/>
      </a:lt2>
      <a:accent1>
        <a:srgbClr val="00CEF0"/>
      </a:accent1>
      <a:accent2>
        <a:srgbClr val="F23659"/>
      </a:accent2>
      <a:accent3>
        <a:srgbClr val="3B2359"/>
      </a:accent3>
      <a:accent4>
        <a:srgbClr val="FF9D33"/>
      </a:accent4>
      <a:accent5>
        <a:srgbClr val="83E2F7"/>
      </a:accent5>
      <a:accent6>
        <a:srgbClr val="FF6869"/>
      </a:accent6>
      <a:hlink>
        <a:srgbClr val="5C4193"/>
      </a:hlink>
      <a:folHlink>
        <a:srgbClr val="FFCE8D"/>
      </a:folHlink>
    </a:clrScheme>
    <a:fontScheme name="Arial">
      <a:majorFont>
        <a:latin typeface="PF BeauSans Pro"/>
        <a:ea typeface=""/>
        <a:cs typeface=""/>
      </a:majorFont>
      <a:minorFont>
        <a:latin typeface="PF Beau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6DE90B1AD99894B9F54B4CE1F6E9E40" ma:contentTypeVersion="12" ma:contentTypeDescription="Create a new document." ma:contentTypeScope="" ma:versionID="7b607b47549d3c258b38210f3b040847">
  <xsd:schema xmlns:xsd="http://www.w3.org/2001/XMLSchema" xmlns:xs="http://www.w3.org/2001/XMLSchema" xmlns:p="http://schemas.microsoft.com/office/2006/metadata/properties" xmlns:ns2="31b0c3be-7403-4000-ae5a-548ba065bc1b" xmlns:ns3="97ed2fe6-5ec5-4d5c-92dd-28c940069fd4" targetNamespace="http://schemas.microsoft.com/office/2006/metadata/properties" ma:root="true" ma:fieldsID="32da85a498280d1cb966057362eed5f7" ns2:_="" ns3:_="">
    <xsd:import namespace="31b0c3be-7403-4000-ae5a-548ba065bc1b"/>
    <xsd:import namespace="97ed2fe6-5ec5-4d5c-92dd-28c940069fd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1b0c3be-7403-4000-ae5a-548ba065bc1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7ed2fe6-5ec5-4d5c-92dd-28c940069fd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54BA072-8B69-44B0-BC5E-E96AC87EA805}">
  <ds:schemaRefs>
    <ds:schemaRef ds:uri="http://schemas.microsoft.com/sharepoint/v3/contenttype/forms"/>
  </ds:schemaRefs>
</ds:datastoreItem>
</file>

<file path=customXml/itemProps2.xml><?xml version="1.0" encoding="utf-8"?>
<ds:datastoreItem xmlns:ds="http://schemas.openxmlformats.org/officeDocument/2006/customXml" ds:itemID="{A6775EBE-7EC6-4454-99B0-984BE3CDD39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1b0c3be-7403-4000-ae5a-548ba065bc1b"/>
    <ds:schemaRef ds:uri="97ed2fe6-5ec5-4d5c-92dd-28c940069fd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95CC5A3-8EE7-4D1A-8E82-78A0CDF105FC}">
  <ds:schemaRefs>
    <ds:schemaRef ds:uri="http://purl.org/dc/elements/1.1/"/>
    <ds:schemaRef ds:uri="http://schemas.openxmlformats.org/package/2006/metadata/core-properties"/>
    <ds:schemaRef ds:uri="http://schemas.microsoft.com/office/2006/documentManagement/types"/>
    <ds:schemaRef ds:uri="http://schemas.microsoft.com/office/infopath/2007/PartnerControls"/>
    <ds:schemaRef ds:uri="97ed2fe6-5ec5-4d5c-92dd-28c940069fd4"/>
    <ds:schemaRef ds:uri="31b0c3be-7403-4000-ae5a-548ba065bc1b"/>
    <ds:schemaRef ds:uri="http://purl.org/dc/dcmitype/"/>
    <ds:schemaRef ds:uri="http://schemas.microsoft.com/office/2006/metadata/propertie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7189</TotalTime>
  <Words>1673</Words>
  <Application>Microsoft Macintosh PowerPoint</Application>
  <PresentationFormat>Widescreen</PresentationFormat>
  <Paragraphs>126</Paragraphs>
  <Slides>12</Slides>
  <Notes>11</Notes>
  <HiddenSlides>1</HiddenSlides>
  <MMClips>0</MMClips>
  <ScaleCrop>false</ScaleCrop>
  <HeadingPairs>
    <vt:vector size="6" baseType="variant">
      <vt:variant>
        <vt:lpstr>Caratteri utilizzati</vt:lpstr>
      </vt:variant>
      <vt:variant>
        <vt:i4>2</vt:i4>
      </vt:variant>
      <vt:variant>
        <vt:lpstr>Tema</vt:lpstr>
      </vt:variant>
      <vt:variant>
        <vt:i4>1</vt:i4>
      </vt:variant>
      <vt:variant>
        <vt:lpstr>Titoli diapositive</vt:lpstr>
      </vt:variant>
      <vt:variant>
        <vt:i4>12</vt:i4>
      </vt:variant>
    </vt:vector>
  </HeadingPairs>
  <TitlesOfParts>
    <vt:vector size="15" baseType="lpstr">
      <vt:lpstr>Arial</vt:lpstr>
      <vt:lpstr>PF BeauSans Pro</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Hall</dc:creator>
  <cp:lastModifiedBy>Microsoft Office User</cp:lastModifiedBy>
  <cp:revision>308</cp:revision>
  <dcterms:created xsi:type="dcterms:W3CDTF">2020-09-09T14:05:37Z</dcterms:created>
  <dcterms:modified xsi:type="dcterms:W3CDTF">2022-06-15T14:33:45Z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0x010100E6DE90B1AD99894B9F54B4CE1F6E9E40</vt:lpwstr>
  </property>
</Properties>
</file>